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4"/>
    <p:sldMasterId id="2147483663" r:id="rId5"/>
    <p:sldMasterId id="2147483666" r:id="rId6"/>
    <p:sldMasterId id="2147483671" r:id="rId7"/>
    <p:sldMasterId id="2147483675" r:id="rId8"/>
  </p:sldMasterIdLst>
  <p:notesMasterIdLst>
    <p:notesMasterId r:id="rId15"/>
  </p:notesMasterIdLst>
  <p:sldIdLst>
    <p:sldId id="256" r:id="rId9"/>
    <p:sldId id="1172" r:id="rId10"/>
    <p:sldId id="1173" r:id="rId11"/>
    <p:sldId id="1174" r:id="rId12"/>
    <p:sldId id="1175" r:id="rId13"/>
    <p:sldId id="26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page" id="{25DA2964-EDF5-5849-B4B2-CED217A32DDD}">
          <p14:sldIdLst>
            <p14:sldId id="256"/>
          </p14:sldIdLst>
        </p14:section>
        <p14:section name="Content pages" id="{C8637CB1-7A20-6F44-BC71-63491ACFD8BE}">
          <p14:sldIdLst>
            <p14:sldId id="1172"/>
            <p14:sldId id="1173"/>
            <p14:sldId id="1174"/>
            <p14:sldId id="1175"/>
          </p14:sldIdLst>
        </p14:section>
        <p14:section name="Last page" id="{9F435845-3AAD-EC43-BE19-1D58D4DE1C66}">
          <p14:sldIdLst>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FCE"/>
    <a:srgbClr val="4CAA44"/>
    <a:srgbClr val="F9C623"/>
    <a:srgbClr val="636463"/>
    <a:srgbClr val="EB8B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EACCA-158C-47B6-96D5-095B89B62949}" v="2" dt="2020-09-18T09:46:20.360"/>
  </p1510:revLst>
</p1510:revInfo>
</file>

<file path=ppt/tableStyles.xml><?xml version="1.0" encoding="utf-8"?>
<a:tblStyleLst xmlns:a="http://schemas.openxmlformats.org/drawingml/2006/main" def="{85BE263C-DBD7-4A20-BB59-AAB30ACAA65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95291" autoAdjust="0"/>
  </p:normalViewPr>
  <p:slideViewPr>
    <p:cSldViewPr snapToGrid="0" snapToObjects="1" showGuides="1">
      <p:cViewPr varScale="1">
        <p:scale>
          <a:sx n="104" d="100"/>
          <a:sy n="104" d="100"/>
        </p:scale>
        <p:origin x="87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71" d="100"/>
          <a:sy n="171" d="100"/>
        </p:scale>
        <p:origin x="65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e van Gils" userId="109869ac-053d-45f7-ac81-9fbe838ce452" providerId="ADAL" clId="{4B8EACCA-158C-47B6-96D5-095B89B62949}"/>
    <pc:docChg chg="custSel modSld">
      <pc:chgData name="Sanne van Gils" userId="109869ac-053d-45f7-ac81-9fbe838ce452" providerId="ADAL" clId="{4B8EACCA-158C-47B6-96D5-095B89B62949}" dt="2020-09-18T09:48:43.080" v="33" actId="1076"/>
      <pc:docMkLst>
        <pc:docMk/>
      </pc:docMkLst>
      <pc:sldChg chg="addSp delSp modSp">
        <pc:chgData name="Sanne van Gils" userId="109869ac-053d-45f7-ac81-9fbe838ce452" providerId="ADAL" clId="{4B8EACCA-158C-47B6-96D5-095B89B62949}" dt="2020-09-18T09:48:43.080" v="33" actId="1076"/>
        <pc:sldMkLst>
          <pc:docMk/>
          <pc:sldMk cId="3172151024" sldId="1174"/>
        </pc:sldMkLst>
        <pc:spChg chg="mod">
          <ac:chgData name="Sanne van Gils" userId="109869ac-053d-45f7-ac81-9fbe838ce452" providerId="ADAL" clId="{4B8EACCA-158C-47B6-96D5-095B89B62949}" dt="2020-09-18T09:47:53.053" v="29" actId="20577"/>
          <ac:spMkLst>
            <pc:docMk/>
            <pc:sldMk cId="3172151024" sldId="1174"/>
            <ac:spMk id="2" creationId="{00000000-0000-0000-0000-000000000000}"/>
          </ac:spMkLst>
        </pc:spChg>
        <pc:picChg chg="add mod">
          <ac:chgData name="Sanne van Gils" userId="109869ac-053d-45f7-ac81-9fbe838ce452" providerId="ADAL" clId="{4B8EACCA-158C-47B6-96D5-095B89B62949}" dt="2020-09-18T09:48:43.080" v="33" actId="1076"/>
          <ac:picMkLst>
            <pc:docMk/>
            <pc:sldMk cId="3172151024" sldId="1174"/>
            <ac:picMk id="3" creationId="{1539999C-F998-48F2-8382-B065E4FD469B}"/>
          </ac:picMkLst>
        </pc:picChg>
        <pc:picChg chg="del">
          <ac:chgData name="Sanne van Gils" userId="109869ac-053d-45f7-ac81-9fbe838ce452" providerId="ADAL" clId="{4B8EACCA-158C-47B6-96D5-095B89B62949}" dt="2020-09-18T09:44:20.180" v="0" actId="478"/>
          <ac:picMkLst>
            <pc:docMk/>
            <pc:sldMk cId="3172151024" sldId="1174"/>
            <ac:picMk id="5" creationId="{00000000-0000-0000-0000-000000000000}"/>
          </ac:picMkLst>
        </pc:picChg>
        <pc:picChg chg="mod">
          <ac:chgData name="Sanne van Gils" userId="109869ac-053d-45f7-ac81-9fbe838ce452" providerId="ADAL" clId="{4B8EACCA-158C-47B6-96D5-095B89B62949}" dt="2020-09-18T09:48:32.600" v="31" actId="1076"/>
          <ac:picMkLst>
            <pc:docMk/>
            <pc:sldMk cId="3172151024" sldId="1174"/>
            <ac:picMk id="6" creationId="{00000000-0000-0000-0000-000000000000}"/>
          </ac:picMkLst>
        </pc:picChg>
        <pc:picChg chg="add mod">
          <ac:chgData name="Sanne van Gils" userId="109869ac-053d-45f7-ac81-9fbe838ce452" providerId="ADAL" clId="{4B8EACCA-158C-47B6-96D5-095B89B62949}" dt="2020-09-18T09:48:36.755" v="32" actId="1076"/>
          <ac:picMkLst>
            <pc:docMk/>
            <pc:sldMk cId="3172151024" sldId="1174"/>
            <ac:picMk id="7" creationId="{4EE0F8B8-BE7D-4FE8-999A-2ABB260B2F68}"/>
          </ac:picMkLst>
        </pc:picChg>
        <pc:picChg chg="del">
          <ac:chgData name="Sanne van Gils" userId="109869ac-053d-45f7-ac81-9fbe838ce452" providerId="ADAL" clId="{4B8EACCA-158C-47B6-96D5-095B89B62949}" dt="2020-09-18T09:46:17.770" v="5" actId="478"/>
          <ac:picMkLst>
            <pc:docMk/>
            <pc:sldMk cId="3172151024" sldId="1174"/>
            <ac:picMk id="10" creationId="{651889E4-1ACF-4549-A9AA-CBA50F53A0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B8530-A13F-0D40-B555-BA2DA007EB4C}" type="datetimeFigureOut">
              <a:rPr lang="nl-NL" smtClean="0"/>
              <a:t>18-9-2020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C2444-79AB-FD43-84ED-1615AACC21A4}" type="slidenum">
              <a:rPr lang="nl-NL" smtClean="0"/>
              <a:t>‹nr.›</a:t>
            </a:fld>
            <a:endParaRPr lang="nl-NL"/>
          </a:p>
        </p:txBody>
      </p:sp>
    </p:spTree>
    <p:extLst>
      <p:ext uri="{BB962C8B-B14F-4D97-AF65-F5344CB8AC3E}">
        <p14:creationId xmlns:p14="http://schemas.microsoft.com/office/powerpoint/2010/main" val="303448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76C2444-79AB-FD43-84ED-1615AACC21A4}" type="slidenum">
              <a:rPr lang="nl-NL" smtClean="0"/>
              <a:t>1</a:t>
            </a:fld>
            <a:endParaRPr lang="nl-NL"/>
          </a:p>
        </p:txBody>
      </p:sp>
    </p:spTree>
    <p:extLst>
      <p:ext uri="{BB962C8B-B14F-4D97-AF65-F5344CB8AC3E}">
        <p14:creationId xmlns:p14="http://schemas.microsoft.com/office/powerpoint/2010/main" val="140799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13991C-4323-4BFA-B580-13E5756F8F3C}" type="slidenum">
              <a:rPr lang="en-GB" smtClean="0"/>
              <a:t>2</a:t>
            </a:fld>
            <a:endParaRPr lang="en-GB"/>
          </a:p>
        </p:txBody>
      </p:sp>
    </p:spTree>
    <p:extLst>
      <p:ext uri="{BB962C8B-B14F-4D97-AF65-F5344CB8AC3E}">
        <p14:creationId xmlns:p14="http://schemas.microsoft.com/office/powerpoint/2010/main" val="416202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13991C-4323-4BFA-B580-13E5756F8F3C}" type="slidenum">
              <a:rPr lang="en-GB" smtClean="0"/>
              <a:t>3</a:t>
            </a:fld>
            <a:endParaRPr lang="en-GB"/>
          </a:p>
        </p:txBody>
      </p:sp>
    </p:spTree>
    <p:extLst>
      <p:ext uri="{BB962C8B-B14F-4D97-AF65-F5344CB8AC3E}">
        <p14:creationId xmlns:p14="http://schemas.microsoft.com/office/powerpoint/2010/main" val="79306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05" eaLnBrk="0" fontAlgn="base" hangingPunct="0">
              <a:spcBef>
                <a:spcPct val="30000"/>
              </a:spcBef>
              <a:spcAft>
                <a:spcPct val="0"/>
              </a:spcAft>
              <a:defRPr/>
            </a:pPr>
            <a:r>
              <a:rPr lang="en-US" dirty="0"/>
              <a:t>With the vision that before 2030 we will be able to assess not only the safety of the new features in vehicles but also how they protect both males and females in the crash configurates that various degrees of autonomous driving brings.</a:t>
            </a:r>
            <a:endParaRPr lang="sv-SE" dirty="0"/>
          </a:p>
          <a:p>
            <a:endParaRPr lang="sv-SE" dirty="0"/>
          </a:p>
          <a:p>
            <a:r>
              <a:rPr lang="sv-SE" dirty="0"/>
              <a:t>My vision is </a:t>
            </a:r>
            <a:r>
              <a:rPr lang="sv-SE" dirty="0" err="1"/>
              <a:t>that</a:t>
            </a:r>
            <a:r>
              <a:rPr lang="sv-SE" dirty="0"/>
              <a:t> by 2030 </a:t>
            </a:r>
            <a:r>
              <a:rPr lang="sv-SE" baseline="0" dirty="0"/>
              <a:t>the </a:t>
            </a:r>
            <a:r>
              <a:rPr lang="sv-SE" baseline="0" dirty="0" err="1"/>
              <a:t>safety</a:t>
            </a:r>
            <a:r>
              <a:rPr lang="sv-SE" baseline="0" dirty="0"/>
              <a:t> </a:t>
            </a:r>
            <a:r>
              <a:rPr lang="sv-SE" baseline="0" dirty="0" err="1"/>
              <a:t>performances</a:t>
            </a:r>
            <a:r>
              <a:rPr lang="sv-SE" baseline="0" dirty="0"/>
              <a:t> of new </a:t>
            </a:r>
            <a:r>
              <a:rPr lang="sv-SE" baseline="0" dirty="0" err="1"/>
              <a:t>cars</a:t>
            </a:r>
            <a:r>
              <a:rPr lang="sv-SE" baseline="0" dirty="0"/>
              <a:t> </a:t>
            </a:r>
            <a:r>
              <a:rPr lang="sv-SE" baseline="0" dirty="0" err="1"/>
              <a:t>will</a:t>
            </a:r>
            <a:r>
              <a:rPr lang="sv-SE" baseline="0" dirty="0"/>
              <a:t> be </a:t>
            </a:r>
            <a:r>
              <a:rPr lang="sv-SE" baseline="0" dirty="0" err="1"/>
              <a:t>assessed</a:t>
            </a:r>
            <a:r>
              <a:rPr lang="sv-SE" baseline="0" dirty="0"/>
              <a:t> </a:t>
            </a:r>
            <a:r>
              <a:rPr lang="sv-SE" baseline="0" dirty="0" err="1"/>
              <a:t>both</a:t>
            </a:r>
            <a:r>
              <a:rPr lang="sv-SE" baseline="0" dirty="0"/>
              <a:t> for men and </a:t>
            </a:r>
            <a:r>
              <a:rPr lang="sv-SE" baseline="0" dirty="0" err="1"/>
              <a:t>women</a:t>
            </a:r>
            <a:r>
              <a:rPr lang="sv-SE" baseline="0" dirty="0"/>
              <a:t>.</a:t>
            </a:r>
          </a:p>
          <a:p>
            <a:endParaRPr lang="sv-SE" baseline="0" dirty="0"/>
          </a:p>
          <a:p>
            <a:r>
              <a:rPr lang="sv-SE" baseline="0" dirty="0" err="1"/>
              <a:t>Such</a:t>
            </a:r>
            <a:r>
              <a:rPr lang="sv-SE" baseline="0" dirty="0"/>
              <a:t> </a:t>
            </a:r>
            <a:r>
              <a:rPr lang="sv-SE" baseline="0" dirty="0" err="1"/>
              <a:t>assessment</a:t>
            </a:r>
            <a:r>
              <a:rPr lang="sv-SE" baseline="0" dirty="0"/>
              <a:t> </a:t>
            </a:r>
            <a:r>
              <a:rPr lang="sv-SE" baseline="0" dirty="0" err="1"/>
              <a:t>would</a:t>
            </a:r>
            <a:r>
              <a:rPr lang="sv-SE" baseline="0" dirty="0"/>
              <a:t> benefit the </a:t>
            </a:r>
            <a:r>
              <a:rPr lang="sv-SE" baseline="0" dirty="0" err="1"/>
              <a:t>most</a:t>
            </a:r>
            <a:r>
              <a:rPr lang="sv-SE" baseline="0" dirty="0"/>
              <a:t> robust </a:t>
            </a:r>
            <a:r>
              <a:rPr lang="sv-SE" baseline="0" dirty="0" err="1"/>
              <a:t>technical</a:t>
            </a:r>
            <a:r>
              <a:rPr lang="sv-SE" baseline="0" dirty="0"/>
              <a:t> solution in terms on </a:t>
            </a:r>
            <a:r>
              <a:rPr lang="sv-SE" baseline="0" dirty="0" err="1"/>
              <a:t>injury</a:t>
            </a:r>
            <a:r>
              <a:rPr lang="sv-SE" baseline="0" dirty="0"/>
              <a:t> prevention and </a:t>
            </a:r>
            <a:r>
              <a:rPr lang="sv-SE" baseline="0" dirty="0" err="1"/>
              <a:t>would</a:t>
            </a:r>
            <a:r>
              <a:rPr lang="sv-SE" baseline="0" dirty="0"/>
              <a:t> </a:t>
            </a:r>
            <a:r>
              <a:rPr lang="sv-SE" baseline="0" dirty="0" err="1"/>
              <a:t>identify</a:t>
            </a:r>
            <a:r>
              <a:rPr lang="sv-SE" baseline="0" dirty="0"/>
              <a:t> all ready in a new </a:t>
            </a:r>
            <a:r>
              <a:rPr lang="sv-SE" baseline="0" dirty="0" err="1"/>
              <a:t>car</a:t>
            </a:r>
            <a:r>
              <a:rPr lang="sv-SE" baseline="0" dirty="0"/>
              <a:t> </a:t>
            </a:r>
            <a:r>
              <a:rPr lang="sv-SE" baseline="0" dirty="0" err="1"/>
              <a:t>what</a:t>
            </a:r>
            <a:r>
              <a:rPr lang="sv-SE" baseline="0" dirty="0"/>
              <a:t> </a:t>
            </a:r>
            <a:r>
              <a:rPr lang="sv-SE" baseline="0" dirty="0" err="1"/>
              <a:t>techical</a:t>
            </a:r>
            <a:r>
              <a:rPr lang="sv-SE" baseline="0" dirty="0"/>
              <a:t> solution </a:t>
            </a:r>
            <a:r>
              <a:rPr lang="sv-SE" baseline="0" dirty="0" err="1"/>
              <a:t>that</a:t>
            </a:r>
            <a:r>
              <a:rPr lang="sv-SE" baseline="0" dirty="0"/>
              <a:t> </a:t>
            </a:r>
            <a:r>
              <a:rPr lang="sv-SE" baseline="0" dirty="0" err="1"/>
              <a:t>worked</a:t>
            </a:r>
            <a:r>
              <a:rPr lang="sv-SE" baseline="0" dirty="0"/>
              <a:t> best. </a:t>
            </a:r>
            <a:r>
              <a:rPr lang="sv-SE" baseline="0" dirty="0" err="1"/>
              <a:t>This</a:t>
            </a:r>
            <a:r>
              <a:rPr lang="sv-SE" baseline="0" dirty="0"/>
              <a:t> </a:t>
            </a:r>
            <a:r>
              <a:rPr lang="sv-SE" baseline="0" dirty="0" err="1"/>
              <a:t>way</a:t>
            </a:r>
            <a:r>
              <a:rPr lang="sv-SE" baseline="0" dirty="0"/>
              <a:t> </a:t>
            </a:r>
            <a:r>
              <a:rPr lang="sv-SE" baseline="0" dirty="0" err="1"/>
              <a:t>we</a:t>
            </a:r>
            <a:r>
              <a:rPr lang="sv-SE" baseline="0" dirty="0"/>
              <a:t> </a:t>
            </a:r>
            <a:r>
              <a:rPr lang="sv-SE" baseline="0" dirty="0" err="1"/>
              <a:t>would</a:t>
            </a:r>
            <a:r>
              <a:rPr lang="sv-SE" baseline="0" dirty="0"/>
              <a:t> not </a:t>
            </a:r>
            <a:r>
              <a:rPr lang="sv-SE" baseline="0" dirty="0" err="1"/>
              <a:t>have</a:t>
            </a:r>
            <a:r>
              <a:rPr lang="sv-SE" baseline="0" dirty="0"/>
              <a:t> to </a:t>
            </a:r>
            <a:r>
              <a:rPr lang="sv-SE" baseline="0" dirty="0" err="1"/>
              <a:t>wait</a:t>
            </a:r>
            <a:r>
              <a:rPr lang="sv-SE" baseline="0" dirty="0"/>
              <a:t> for </a:t>
            </a:r>
            <a:r>
              <a:rPr lang="sv-SE" baseline="0" dirty="0" err="1"/>
              <a:t>this</a:t>
            </a:r>
            <a:r>
              <a:rPr lang="sv-SE" baseline="0" dirty="0"/>
              <a:t> </a:t>
            </a:r>
            <a:r>
              <a:rPr lang="sv-SE" baseline="0" dirty="0" err="1"/>
              <a:t>knowledge</a:t>
            </a:r>
            <a:r>
              <a:rPr lang="sv-SE" baseline="0" dirty="0"/>
              <a:t> </a:t>
            </a:r>
            <a:r>
              <a:rPr lang="sv-SE" baseline="0" dirty="0" err="1"/>
              <a:t>beeing</a:t>
            </a:r>
            <a:r>
              <a:rPr lang="sv-SE" baseline="0" dirty="0"/>
              <a:t> </a:t>
            </a:r>
            <a:r>
              <a:rPr lang="sv-SE" baseline="0" dirty="0" err="1"/>
              <a:t>provied</a:t>
            </a:r>
            <a:r>
              <a:rPr lang="sv-SE" baseline="0" dirty="0"/>
              <a:t> from </a:t>
            </a:r>
            <a:r>
              <a:rPr lang="sv-SE" baseline="0" dirty="0" err="1"/>
              <a:t>used</a:t>
            </a:r>
            <a:r>
              <a:rPr lang="sv-SE" baseline="0" dirty="0"/>
              <a:t> </a:t>
            </a:r>
            <a:r>
              <a:rPr lang="sv-SE" baseline="0" dirty="0" err="1"/>
              <a:t>cars</a:t>
            </a:r>
            <a:r>
              <a:rPr lang="sv-SE" baseline="0" dirty="0"/>
              <a:t>.</a:t>
            </a:r>
          </a:p>
          <a:p>
            <a:endParaRPr lang="sv-SE" baseline="0" dirty="0"/>
          </a:p>
          <a:p>
            <a:r>
              <a:rPr lang="sv-SE" baseline="0" dirty="0" err="1"/>
              <a:t>That</a:t>
            </a:r>
            <a:r>
              <a:rPr lang="sv-SE" baseline="0" dirty="0"/>
              <a:t>  </a:t>
            </a:r>
            <a:r>
              <a:rPr lang="sv-SE" baseline="0" dirty="0" err="1"/>
              <a:t>would</a:t>
            </a:r>
            <a:r>
              <a:rPr lang="sv-SE" baseline="0" dirty="0"/>
              <a:t> </a:t>
            </a:r>
            <a:r>
              <a:rPr lang="sv-SE" baseline="0" dirty="0" err="1"/>
              <a:t>meen</a:t>
            </a:r>
            <a:r>
              <a:rPr lang="sv-SE" baseline="0" dirty="0"/>
              <a:t> </a:t>
            </a:r>
            <a:r>
              <a:rPr lang="sv-SE" baseline="0" dirty="0" err="1"/>
              <a:t>that</a:t>
            </a:r>
            <a:r>
              <a:rPr lang="sv-SE" baseline="0" dirty="0"/>
              <a:t> </a:t>
            </a:r>
            <a:r>
              <a:rPr lang="sv-SE" baseline="0" dirty="0" err="1"/>
              <a:t>when</a:t>
            </a:r>
            <a:r>
              <a:rPr lang="sv-SE" baseline="0" dirty="0"/>
              <a:t> </a:t>
            </a:r>
            <a:r>
              <a:rPr lang="sv-SE" baseline="0" dirty="0" err="1"/>
              <a:t>bying</a:t>
            </a:r>
            <a:r>
              <a:rPr lang="sv-SE" baseline="0" dirty="0"/>
              <a:t> a new </a:t>
            </a:r>
            <a:r>
              <a:rPr lang="sv-SE" baseline="0" dirty="0" err="1"/>
              <a:t>car</a:t>
            </a:r>
            <a:r>
              <a:rPr lang="sv-SE" baseline="0" dirty="0"/>
              <a:t>, </a:t>
            </a:r>
            <a:r>
              <a:rPr lang="sv-SE" baseline="0" dirty="0" err="1"/>
              <a:t>you</a:t>
            </a:r>
            <a:r>
              <a:rPr lang="sv-SE" baseline="0" dirty="0"/>
              <a:t> as </a:t>
            </a:r>
            <a:r>
              <a:rPr lang="sv-SE" baseline="0" dirty="0" err="1"/>
              <a:t>buyer</a:t>
            </a:r>
            <a:r>
              <a:rPr lang="sv-SE" baseline="0" dirty="0"/>
              <a:t>, </a:t>
            </a:r>
            <a:r>
              <a:rPr lang="sv-SE" baseline="0" dirty="0" err="1"/>
              <a:t>would</a:t>
            </a:r>
            <a:r>
              <a:rPr lang="sv-SE" baseline="0" dirty="0"/>
              <a:t> be </a:t>
            </a:r>
            <a:r>
              <a:rPr lang="sv-SE" baseline="0" dirty="0" err="1"/>
              <a:t>able</a:t>
            </a:r>
            <a:r>
              <a:rPr lang="sv-SE" baseline="0" dirty="0"/>
              <a:t> to pick the </a:t>
            </a:r>
            <a:r>
              <a:rPr lang="sv-SE" baseline="0" dirty="0" err="1"/>
              <a:t>car</a:t>
            </a:r>
            <a:r>
              <a:rPr lang="sv-SE" baseline="0" dirty="0"/>
              <a:t> </a:t>
            </a:r>
            <a:r>
              <a:rPr lang="sv-SE" baseline="0" dirty="0" err="1"/>
              <a:t>that</a:t>
            </a:r>
            <a:r>
              <a:rPr lang="sv-SE" baseline="0" dirty="0"/>
              <a:t> </a:t>
            </a:r>
            <a:r>
              <a:rPr lang="sv-SE" baseline="0" dirty="0" err="1"/>
              <a:t>provide</a:t>
            </a:r>
            <a:r>
              <a:rPr lang="sv-SE" baseline="0" dirty="0"/>
              <a:t> the best </a:t>
            </a:r>
            <a:r>
              <a:rPr lang="sv-SE" baseline="0" dirty="0" err="1"/>
              <a:t>protection</a:t>
            </a:r>
            <a:r>
              <a:rPr lang="sv-SE" baseline="0" dirty="0"/>
              <a:t> for all </a:t>
            </a:r>
            <a:r>
              <a:rPr lang="sv-SE" baseline="0" dirty="0" err="1"/>
              <a:t>adults</a:t>
            </a:r>
            <a:r>
              <a:rPr lang="sv-SE" baseline="0" dirty="0"/>
              <a:t>.</a:t>
            </a:r>
            <a:endParaRPr lang="en-GB" dirty="0"/>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4</a:t>
            </a:fld>
            <a:endParaRPr lang="sv-SE"/>
          </a:p>
        </p:txBody>
      </p:sp>
    </p:spTree>
    <p:extLst>
      <p:ext uri="{BB962C8B-B14F-4D97-AF65-F5344CB8AC3E}">
        <p14:creationId xmlns:p14="http://schemas.microsoft.com/office/powerpoint/2010/main" val="284137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013991C-4323-4BFA-B580-13E5756F8F3C}" type="slidenum">
              <a:rPr lang="en-GB" smtClean="0"/>
              <a:t>5</a:t>
            </a:fld>
            <a:endParaRPr lang="en-GB"/>
          </a:p>
        </p:txBody>
      </p:sp>
    </p:spTree>
    <p:extLst>
      <p:ext uri="{BB962C8B-B14F-4D97-AF65-F5344CB8AC3E}">
        <p14:creationId xmlns:p14="http://schemas.microsoft.com/office/powerpoint/2010/main" val="133245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65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rget Bulletpoints + Content">
    <p:spTree>
      <p:nvGrpSpPr>
        <p:cNvPr id="1" name=""/>
        <p:cNvGrpSpPr/>
        <p:nvPr/>
      </p:nvGrpSpPr>
      <p:grpSpPr>
        <a:xfrm>
          <a:off x="0" y="0"/>
          <a:ext cx="0" cy="0"/>
          <a:chOff x="0" y="0"/>
          <a:chExt cx="0" cy="0"/>
        </a:xfrm>
      </p:grpSpPr>
      <p:sp>
        <p:nvSpPr>
          <p:cNvPr id="5" name="Textplatzhalter 5"/>
          <p:cNvSpPr>
            <a:spLocks noGrp="1"/>
          </p:cNvSpPr>
          <p:nvPr>
            <p:ph type="body" sz="quarter" idx="11"/>
          </p:nvPr>
        </p:nvSpPr>
        <p:spPr>
          <a:xfrm>
            <a:off x="615950" y="1484670"/>
            <a:ext cx="4430467" cy="4764473"/>
          </a:xfrm>
          <a:prstGeom prst="rect">
            <a:avLst/>
          </a:prstGeom>
        </p:spPr>
        <p:txBody>
          <a:bodyPr/>
          <a:lstStyle>
            <a:lvl1pPr marL="457200" indent="-457200" algn="l" defTabSz="1087636" rtl="0" eaLnBrk="1" latinLnBrk="0" hangingPunct="1">
              <a:lnSpc>
                <a:spcPct val="150000"/>
              </a:lnSpc>
              <a:spcBef>
                <a:spcPct val="20000"/>
              </a:spcBef>
              <a:buSzPct val="75000"/>
              <a:buFont typeface="Arial"/>
              <a:buBlip>
                <a:blip r:embed="rId2">
                  <a:extLst>
                    <a:ext uri="{96DAC541-7B7A-43D3-8B79-37D633B846F1}">
                      <asvg:svgBlip xmlns:asvg="http://schemas.microsoft.com/office/drawing/2016/SVG/main" r:embed="rId3"/>
                    </a:ext>
                  </a:extLst>
                </a:blip>
              </a:buBlip>
              <a:defRPr lang="de-DE" sz="3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de-DE" sz="2400" b="1" kern="1200" dirty="0" smtClean="0">
                <a:solidFill>
                  <a:srgbClr val="636463"/>
                </a:solidFill>
                <a:latin typeface="Tahoma" panose="020B0604030504040204" pitchFamily="34" charset="0"/>
                <a:ea typeface="Tahoma" panose="020B0604030504040204" pitchFamily="34" charset="0"/>
                <a:cs typeface="Tahoma" panose="020B0604030504040204" pitchFamily="34" charset="0"/>
              </a:defRPr>
            </a:lvl2pPr>
          </a:lstStyle>
          <a:p>
            <a:pPr lvl="0"/>
            <a:r>
              <a:rPr lang="de-DE" dirty="0"/>
              <a:t>Formatvorlagen des Textmasters bearbeiten</a:t>
            </a:r>
          </a:p>
          <a:p>
            <a:pPr marL="1544836" lvl="1" indent="-457200" algn="l" defTabSz="1087636" rtl="0" eaLnBrk="1" latinLnBrk="0" hangingPunct="1">
              <a:lnSpc>
                <a:spcPct val="150000"/>
              </a:lnSpc>
              <a:spcBef>
                <a:spcPct val="20000"/>
              </a:spcBef>
              <a:buSzPct val="75000"/>
              <a:buFont typeface="Arial"/>
              <a:buBlip>
                <a:blip r:embed="rId2">
                  <a:extLst>
                    <a:ext uri="{96DAC541-7B7A-43D3-8B79-37D633B846F1}">
                      <asvg:svgBlip xmlns:asvg="http://schemas.microsoft.com/office/drawing/2016/SVG/main" r:embed="rId3"/>
                    </a:ext>
                  </a:extLst>
                </a:blip>
              </a:buBlip>
            </a:pPr>
            <a:r>
              <a:rPr lang="de-DE" dirty="0"/>
              <a:t>Zweite Ebene</a:t>
            </a:r>
          </a:p>
        </p:txBody>
      </p:sp>
      <p:sp>
        <p:nvSpPr>
          <p:cNvPr id="6" name="Inhaltsplatzhalter 5"/>
          <p:cNvSpPr>
            <a:spLocks noGrp="1"/>
          </p:cNvSpPr>
          <p:nvPr>
            <p:ph sz="quarter" idx="10"/>
          </p:nvPr>
        </p:nvSpPr>
        <p:spPr>
          <a:xfrm>
            <a:off x="5093877" y="1484671"/>
            <a:ext cx="6971123" cy="4764472"/>
          </a:xfrm>
          <a:prstGeom prst="rect">
            <a:avLst/>
          </a:prstGeo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itel 1"/>
          <p:cNvSpPr>
            <a:spLocks noGrp="1"/>
          </p:cNvSpPr>
          <p:nvPr>
            <p:ph type="title"/>
          </p:nvPr>
        </p:nvSpPr>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407616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BEEB-4047-EE4B-9C25-0AF634217805}"/>
              </a:ext>
            </a:extLst>
          </p:cNvPr>
          <p:cNvSpPr>
            <a:spLocks noGrp="1"/>
          </p:cNvSpPr>
          <p:nvPr>
            <p:ph type="title"/>
          </p:nvPr>
        </p:nvSpPr>
        <p:spPr/>
        <p:txBody>
          <a:bodyPr/>
          <a:lstStyle/>
          <a:p>
            <a:r>
              <a:rPr lang="sv-SE"/>
              <a:t>Klicka här för att ändra mall för rubrikformat</a:t>
            </a:r>
            <a:endParaRPr lang="en-US"/>
          </a:p>
        </p:txBody>
      </p:sp>
      <p:sp>
        <p:nvSpPr>
          <p:cNvPr id="3" name="Content Placeholder 2">
            <a:extLst>
              <a:ext uri="{FF2B5EF4-FFF2-40B4-BE49-F238E27FC236}">
                <a16:creationId xmlns:a16="http://schemas.microsoft.com/office/drawing/2014/main" id="{98564A48-3E04-7040-9C66-A5E6CBA135A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449996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Titel 1"/>
          <p:cNvSpPr txBox="1">
            <a:spLocks/>
          </p:cNvSpPr>
          <p:nvPr userDrawn="1"/>
        </p:nvSpPr>
        <p:spPr>
          <a:xfrm>
            <a:off x="838200" y="2543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de-DE"/>
              <a:t>Titelmasterformat durch Klicken bearbeiten</a:t>
            </a:r>
            <a:endParaRPr lang="de-AT"/>
          </a:p>
        </p:txBody>
      </p:sp>
    </p:spTree>
    <p:extLst>
      <p:ext uri="{BB962C8B-B14F-4D97-AF65-F5344CB8AC3E}">
        <p14:creationId xmlns:p14="http://schemas.microsoft.com/office/powerpoint/2010/main" val="170698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Yellow - Imag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838199" y="365126"/>
            <a:ext cx="10515601" cy="5164138"/>
          </a:xfrm>
          <a:prstGeom prst="rect">
            <a:avLst/>
          </a:prstGeom>
        </p:spPr>
        <p:txBody>
          <a:bodyPr/>
          <a:lstStyle/>
          <a:p>
            <a:endParaRPr lang="de-AT"/>
          </a:p>
        </p:txBody>
      </p:sp>
    </p:spTree>
    <p:extLst>
      <p:ext uri="{BB962C8B-B14F-4D97-AF65-F5344CB8AC3E}">
        <p14:creationId xmlns:p14="http://schemas.microsoft.com/office/powerpoint/2010/main" val="306021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24203" y="1036797"/>
            <a:ext cx="5498482" cy="2311400"/>
          </a:xfrm>
          <a:prstGeom prst="rect">
            <a:avLst/>
          </a:prstGeom>
        </p:spPr>
        <p:txBody>
          <a:bodyPr/>
          <a:lstStyle>
            <a:lvl1pPr marL="0" indent="0">
              <a:buFontTx/>
              <a:buNone/>
              <a:defRPr>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Tree>
    <p:extLst>
      <p:ext uri="{BB962C8B-B14F-4D97-AF65-F5344CB8AC3E}">
        <p14:creationId xmlns:p14="http://schemas.microsoft.com/office/powerpoint/2010/main" val="66211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Backgrou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8"/>
          <p:cNvSpPr>
            <a:spLocks noGrp="1"/>
          </p:cNvSpPr>
          <p:nvPr>
            <p:ph sz="quarter" idx="10"/>
          </p:nvPr>
        </p:nvSpPr>
        <p:spPr>
          <a:xfrm>
            <a:off x="660152" y="1320800"/>
            <a:ext cx="11485756"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87897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Inhaltsplatzhalter 8"/>
          <p:cNvSpPr>
            <a:spLocks noGrp="1"/>
          </p:cNvSpPr>
          <p:nvPr>
            <p:ph sz="quarter" idx="10"/>
          </p:nvPr>
        </p:nvSpPr>
        <p:spPr>
          <a:xfrm>
            <a:off x="660152" y="1320800"/>
            <a:ext cx="11485756"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2" name="Titel 1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391446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2 Contents">
    <p:spTree>
      <p:nvGrpSpPr>
        <p:cNvPr id="1" name=""/>
        <p:cNvGrpSpPr/>
        <p:nvPr/>
      </p:nvGrpSpPr>
      <p:grpSpPr>
        <a:xfrm>
          <a:off x="0" y="0"/>
          <a:ext cx="0" cy="0"/>
          <a:chOff x="0" y="0"/>
          <a:chExt cx="0" cy="0"/>
        </a:xfrm>
      </p:grpSpPr>
      <p:sp>
        <p:nvSpPr>
          <p:cNvPr id="3" name="Inhaltsplatzhalter 8"/>
          <p:cNvSpPr>
            <a:spLocks noGrp="1"/>
          </p:cNvSpPr>
          <p:nvPr>
            <p:ph sz="quarter" idx="11"/>
          </p:nvPr>
        </p:nvSpPr>
        <p:spPr>
          <a:xfrm>
            <a:off x="6565908" y="1320800"/>
            <a:ext cx="5580000"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9" name="Inhaltsplatzhalter 8"/>
          <p:cNvSpPr>
            <a:spLocks noGrp="1"/>
          </p:cNvSpPr>
          <p:nvPr>
            <p:ph sz="quarter" idx="10"/>
          </p:nvPr>
        </p:nvSpPr>
        <p:spPr>
          <a:xfrm>
            <a:off x="660151" y="1320800"/>
            <a:ext cx="5580000"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291395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 2 Contents">
    <p:spTree>
      <p:nvGrpSpPr>
        <p:cNvPr id="1" name=""/>
        <p:cNvGrpSpPr/>
        <p:nvPr/>
      </p:nvGrpSpPr>
      <p:grpSpPr>
        <a:xfrm>
          <a:off x="0" y="0"/>
          <a:ext cx="0" cy="0"/>
          <a:chOff x="0" y="0"/>
          <a:chExt cx="0" cy="0"/>
        </a:xfrm>
      </p:grpSpPr>
      <p:sp>
        <p:nvSpPr>
          <p:cNvPr id="5" name="Inhaltsplatzhalter 8"/>
          <p:cNvSpPr>
            <a:spLocks noGrp="1"/>
          </p:cNvSpPr>
          <p:nvPr>
            <p:ph sz="quarter" idx="12"/>
          </p:nvPr>
        </p:nvSpPr>
        <p:spPr>
          <a:xfrm>
            <a:off x="8545908" y="1320800"/>
            <a:ext cx="3600000"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3" name="Inhaltsplatzhalter 8"/>
          <p:cNvSpPr>
            <a:spLocks noGrp="1"/>
          </p:cNvSpPr>
          <p:nvPr>
            <p:ph sz="quarter" idx="11"/>
          </p:nvPr>
        </p:nvSpPr>
        <p:spPr>
          <a:xfrm>
            <a:off x="4603029" y="1320800"/>
            <a:ext cx="3600000"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9" name="Inhaltsplatzhalter 8"/>
          <p:cNvSpPr>
            <a:spLocks noGrp="1"/>
          </p:cNvSpPr>
          <p:nvPr>
            <p:ph sz="quarter" idx="10"/>
          </p:nvPr>
        </p:nvSpPr>
        <p:spPr>
          <a:xfrm>
            <a:off x="660151" y="1320800"/>
            <a:ext cx="3600000"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74636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6" name="Tabellenplatzhalter 5"/>
          <p:cNvSpPr>
            <a:spLocks noGrp="1"/>
          </p:cNvSpPr>
          <p:nvPr>
            <p:ph type="tbl" sz="quarter" idx="11"/>
          </p:nvPr>
        </p:nvSpPr>
        <p:spPr>
          <a:xfrm>
            <a:off x="6565908" y="1320800"/>
            <a:ext cx="5580000" cy="4826000"/>
          </a:xfrm>
          <a:prstGeom prst="rect">
            <a:avLst/>
          </a:prstGeom>
        </p:spPr>
        <p:txBody>
          <a:bodyPr/>
          <a:lstStyle/>
          <a:p>
            <a:endParaRPr lang="de-AT" dirty="0"/>
          </a:p>
        </p:txBody>
      </p:sp>
      <p:sp>
        <p:nvSpPr>
          <p:cNvPr id="9" name="Inhaltsplatzhalter 8"/>
          <p:cNvSpPr>
            <a:spLocks noGrp="1"/>
          </p:cNvSpPr>
          <p:nvPr>
            <p:ph sz="quarter" idx="10"/>
          </p:nvPr>
        </p:nvSpPr>
        <p:spPr>
          <a:xfrm>
            <a:off x="660151" y="1320800"/>
            <a:ext cx="5580000" cy="4826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56451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s with Headings">
    <p:spTree>
      <p:nvGrpSpPr>
        <p:cNvPr id="1" name=""/>
        <p:cNvGrpSpPr/>
        <p:nvPr/>
      </p:nvGrpSpPr>
      <p:grpSpPr>
        <a:xfrm>
          <a:off x="0" y="0"/>
          <a:ext cx="0" cy="0"/>
          <a:chOff x="0" y="0"/>
          <a:chExt cx="0" cy="0"/>
        </a:xfrm>
      </p:grpSpPr>
      <p:sp>
        <p:nvSpPr>
          <p:cNvPr id="10" name="Textplatzhalter 6"/>
          <p:cNvSpPr>
            <a:spLocks noGrp="1"/>
          </p:cNvSpPr>
          <p:nvPr>
            <p:ph type="body" sz="quarter" idx="13" hasCustomPrompt="1"/>
          </p:nvPr>
        </p:nvSpPr>
        <p:spPr>
          <a:xfrm>
            <a:off x="6565908" y="1422400"/>
            <a:ext cx="5580000" cy="549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1" dirty="0">
                <a:solidFill>
                  <a:srgbClr val="EB8B2D"/>
                </a:solidFill>
                <a:latin typeface="Tahoma" panose="020B0604030504040204" pitchFamily="34" charset="0"/>
                <a:ea typeface="Tahoma" panose="020B0604030504040204" pitchFamily="34" charset="0"/>
                <a:cs typeface="Tahoma" panose="020B0604030504040204" pitchFamily="34" charset="0"/>
              </a:rPr>
              <a:t>Title</a:t>
            </a:r>
          </a:p>
        </p:txBody>
      </p:sp>
      <p:sp>
        <p:nvSpPr>
          <p:cNvPr id="7" name="Textplatzhalter 6"/>
          <p:cNvSpPr>
            <a:spLocks noGrp="1"/>
          </p:cNvSpPr>
          <p:nvPr>
            <p:ph type="body" sz="quarter" idx="12" hasCustomPrompt="1"/>
          </p:nvPr>
        </p:nvSpPr>
        <p:spPr>
          <a:xfrm>
            <a:off x="660400" y="1422400"/>
            <a:ext cx="5580000" cy="549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1" dirty="0">
                <a:solidFill>
                  <a:srgbClr val="EB8B2D"/>
                </a:solidFill>
                <a:latin typeface="Tahoma" panose="020B0604030504040204" pitchFamily="34" charset="0"/>
                <a:ea typeface="Tahoma" panose="020B0604030504040204" pitchFamily="34" charset="0"/>
                <a:cs typeface="Tahoma" panose="020B0604030504040204" pitchFamily="34" charset="0"/>
              </a:rPr>
              <a:t>Title</a:t>
            </a:r>
          </a:p>
        </p:txBody>
      </p:sp>
      <p:sp>
        <p:nvSpPr>
          <p:cNvPr id="3" name="Inhaltsplatzhalter 8"/>
          <p:cNvSpPr>
            <a:spLocks noGrp="1"/>
          </p:cNvSpPr>
          <p:nvPr>
            <p:ph sz="quarter" idx="11"/>
          </p:nvPr>
        </p:nvSpPr>
        <p:spPr>
          <a:xfrm>
            <a:off x="6565908" y="2033982"/>
            <a:ext cx="5580000" cy="411281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9" name="Inhaltsplatzhalter 8"/>
          <p:cNvSpPr>
            <a:spLocks noGrp="1"/>
          </p:cNvSpPr>
          <p:nvPr>
            <p:ph sz="quarter" idx="10"/>
          </p:nvPr>
        </p:nvSpPr>
        <p:spPr>
          <a:xfrm>
            <a:off x="660151" y="2033982"/>
            <a:ext cx="5580000" cy="4112818"/>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177583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Contents">
    <p:spTree>
      <p:nvGrpSpPr>
        <p:cNvPr id="1" name=""/>
        <p:cNvGrpSpPr/>
        <p:nvPr/>
      </p:nvGrpSpPr>
      <p:grpSpPr>
        <a:xfrm>
          <a:off x="0" y="0"/>
          <a:ext cx="0" cy="0"/>
          <a:chOff x="0" y="0"/>
          <a:chExt cx="0" cy="0"/>
        </a:xfrm>
      </p:grpSpPr>
      <p:sp>
        <p:nvSpPr>
          <p:cNvPr id="7" name="Inhaltsplatzhalter 8"/>
          <p:cNvSpPr>
            <a:spLocks noGrp="1"/>
          </p:cNvSpPr>
          <p:nvPr>
            <p:ph sz="quarter" idx="14"/>
          </p:nvPr>
        </p:nvSpPr>
        <p:spPr>
          <a:xfrm>
            <a:off x="6560685" y="3806800"/>
            <a:ext cx="5580000" cy="2340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Inhaltsplatzhalter 8"/>
          <p:cNvSpPr>
            <a:spLocks noGrp="1"/>
          </p:cNvSpPr>
          <p:nvPr>
            <p:ph sz="quarter" idx="12"/>
          </p:nvPr>
        </p:nvSpPr>
        <p:spPr>
          <a:xfrm>
            <a:off x="660150" y="3806800"/>
            <a:ext cx="5580000" cy="2340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Inhaltsplatzhalter 8"/>
          <p:cNvSpPr>
            <a:spLocks noGrp="1"/>
          </p:cNvSpPr>
          <p:nvPr>
            <p:ph sz="quarter" idx="13"/>
          </p:nvPr>
        </p:nvSpPr>
        <p:spPr>
          <a:xfrm>
            <a:off x="6560685" y="1315494"/>
            <a:ext cx="5580000" cy="2340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9" name="Inhaltsplatzhalter 8"/>
          <p:cNvSpPr>
            <a:spLocks noGrp="1"/>
          </p:cNvSpPr>
          <p:nvPr>
            <p:ph sz="quarter" idx="10"/>
          </p:nvPr>
        </p:nvSpPr>
        <p:spPr>
          <a:xfrm>
            <a:off x="660151" y="1320799"/>
            <a:ext cx="5580000" cy="2340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165570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rget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6" name="Textplatzhalter 5"/>
          <p:cNvSpPr>
            <a:spLocks noGrp="1"/>
          </p:cNvSpPr>
          <p:nvPr>
            <p:ph type="body" sz="quarter" idx="10"/>
          </p:nvPr>
        </p:nvSpPr>
        <p:spPr>
          <a:xfrm>
            <a:off x="615950" y="1484670"/>
            <a:ext cx="11424288" cy="4809004"/>
          </a:xfrm>
          <a:prstGeom prst="rect">
            <a:avLst/>
          </a:prstGeom>
        </p:spPr>
        <p:txBody>
          <a:bodyPr/>
          <a:lstStyle>
            <a:lvl1pPr marL="457200" indent="-457200" algn="l" defTabSz="1087636" rtl="0" eaLnBrk="1" latinLnBrk="0" hangingPunct="1">
              <a:lnSpc>
                <a:spcPct val="150000"/>
              </a:lnSpc>
              <a:spcBef>
                <a:spcPct val="20000"/>
              </a:spcBef>
              <a:buSzPct val="75000"/>
              <a:buFont typeface="Arial"/>
              <a:buBlip>
                <a:blip r:embed="rId2">
                  <a:extLst>
                    <a:ext uri="{96DAC541-7B7A-43D3-8B79-37D633B846F1}">
                      <asvg:svgBlip xmlns:asvg="http://schemas.microsoft.com/office/drawing/2016/SVG/main" r:embed="rId3"/>
                    </a:ext>
                  </a:extLst>
                </a:blip>
              </a:buBlip>
              <a:defRPr lang="de-DE" sz="3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de-DE" sz="2400" b="1" kern="1200" dirty="0" smtClean="0">
                <a:solidFill>
                  <a:srgbClr val="636463"/>
                </a:solidFill>
                <a:latin typeface="Tahoma" panose="020B0604030504040204" pitchFamily="34" charset="0"/>
                <a:ea typeface="Tahoma" panose="020B0604030504040204" pitchFamily="34" charset="0"/>
                <a:cs typeface="Tahoma" panose="020B0604030504040204" pitchFamily="34" charset="0"/>
              </a:defRPr>
            </a:lvl2pPr>
          </a:lstStyle>
          <a:p>
            <a:pPr lvl="0"/>
            <a:r>
              <a:rPr lang="de-DE" dirty="0"/>
              <a:t>Formatvorlagen des Textmasters bearbeiten</a:t>
            </a:r>
          </a:p>
          <a:p>
            <a:pPr marL="1544836" lvl="1" indent="-457200" algn="l" defTabSz="1087636" rtl="0" eaLnBrk="1" latinLnBrk="0" hangingPunct="1">
              <a:lnSpc>
                <a:spcPct val="150000"/>
              </a:lnSpc>
              <a:spcBef>
                <a:spcPct val="20000"/>
              </a:spcBef>
              <a:buSzPct val="75000"/>
              <a:buFont typeface="Arial"/>
              <a:buBlip>
                <a:blip r:embed="rId2">
                  <a:extLst>
                    <a:ext uri="{96DAC541-7B7A-43D3-8B79-37D633B846F1}">
                      <asvg:svgBlip xmlns:asvg="http://schemas.microsoft.com/office/drawing/2016/SVG/main" r:embed="rId3"/>
                    </a:ext>
                  </a:extLst>
                </a:blip>
              </a:buBlip>
            </a:pPr>
            <a:r>
              <a:rPr lang="de-DE" dirty="0"/>
              <a:t>Zweite Ebene</a:t>
            </a:r>
          </a:p>
        </p:txBody>
      </p:sp>
    </p:spTree>
    <p:extLst>
      <p:ext uri="{BB962C8B-B14F-4D97-AF65-F5344CB8AC3E}">
        <p14:creationId xmlns:p14="http://schemas.microsoft.com/office/powerpoint/2010/main" val="2617459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ep 9"/>
          <p:cNvGrpSpPr/>
          <p:nvPr userDrawn="1"/>
        </p:nvGrpSpPr>
        <p:grpSpPr>
          <a:xfrm>
            <a:off x="886900" y="6022320"/>
            <a:ext cx="2526860" cy="288000"/>
            <a:chOff x="921079" y="5461405"/>
            <a:chExt cx="2526860" cy="288000"/>
          </a:xfrm>
        </p:grpSpPr>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079" y="5461405"/>
              <a:ext cx="431818" cy="288000"/>
            </a:xfrm>
            <a:prstGeom prst="rect">
              <a:avLst/>
            </a:prstGeom>
          </p:spPr>
        </p:pic>
        <p:sp>
          <p:nvSpPr>
            <p:cNvPr id="12" name="Tekstvak 11"/>
            <p:cNvSpPr txBox="1"/>
            <p:nvPr userDrawn="1"/>
          </p:nvSpPr>
          <p:spPr>
            <a:xfrm>
              <a:off x="1361544" y="5465585"/>
              <a:ext cx="2086395" cy="276999"/>
            </a:xfrm>
            <a:prstGeom prst="rect">
              <a:avLst/>
            </a:prstGeom>
            <a:noFill/>
          </p:spPr>
          <p:txBody>
            <a:bodyPr wrap="square" tIns="0" bIns="0" rtlCol="0">
              <a:spAutoFit/>
            </a:bodyPr>
            <a:lstStyle/>
            <a:p>
              <a:r>
                <a:rPr lang="nl-NL" sz="600" b="0">
                  <a:solidFill>
                    <a:schemeClr val="accent4"/>
                  </a:solidFill>
                  <a:latin typeface="Tahoma" panose="020B0604030504040204" pitchFamily="34" charset="0"/>
                  <a:ea typeface="Tahoma" panose="020B0604030504040204" pitchFamily="34" charset="0"/>
                  <a:cs typeface="Tahoma" panose="020B0604030504040204" pitchFamily="34" charset="0"/>
                </a:rPr>
                <a:t>This project has received</a:t>
              </a:r>
              <a:r>
                <a:rPr lang="nl-NL" sz="600" b="0" baseline="0">
                  <a:solidFill>
                    <a:schemeClr val="accent4"/>
                  </a:solidFill>
                  <a:latin typeface="Tahoma" panose="020B0604030504040204" pitchFamily="34" charset="0"/>
                  <a:ea typeface="Tahoma" panose="020B0604030504040204" pitchFamily="34" charset="0"/>
                  <a:cs typeface="Tahoma" panose="020B0604030504040204" pitchFamily="34" charset="0"/>
                </a:rPr>
                <a:t> funding from the </a:t>
              </a:r>
              <a:br>
                <a:rPr lang="nl-NL" sz="600" b="0" baseline="0">
                  <a:solidFill>
                    <a:schemeClr val="accent4"/>
                  </a:solidFill>
                  <a:latin typeface="Tahoma" panose="020B0604030504040204" pitchFamily="34" charset="0"/>
                  <a:ea typeface="Tahoma" panose="020B0604030504040204" pitchFamily="34" charset="0"/>
                  <a:cs typeface="Tahoma" panose="020B0604030504040204" pitchFamily="34" charset="0"/>
                </a:rPr>
              </a:br>
              <a:r>
                <a:rPr lang="nl-NL" sz="600" b="0" baseline="0">
                  <a:solidFill>
                    <a:schemeClr val="accent4"/>
                  </a:solidFill>
                  <a:latin typeface="Tahoma" panose="020B0604030504040204" pitchFamily="34" charset="0"/>
                  <a:ea typeface="Tahoma" panose="020B0604030504040204" pitchFamily="34" charset="0"/>
                  <a:cs typeface="Tahoma" panose="020B0604030504040204" pitchFamily="34" charset="0"/>
                </a:rPr>
                <a:t>European Union’s Horizon 2020 research and innovation programme under grant agreement No 768960.</a:t>
              </a:r>
              <a:endParaRPr lang="nl-NL" sz="600" b="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Rechthoek 24">
            <a:extLst>
              <a:ext uri="{FF2B5EF4-FFF2-40B4-BE49-F238E27FC236}">
                <a16:creationId xmlns:a16="http://schemas.microsoft.com/office/drawing/2014/main" id="{62373E0C-BAFC-FE4E-890A-4173C0172F5C}"/>
              </a:ext>
            </a:extLst>
          </p:cNvPr>
          <p:cNvSpPr/>
          <p:nvPr userDrawn="1"/>
        </p:nvSpPr>
        <p:spPr>
          <a:xfrm>
            <a:off x="0" y="0"/>
            <a:ext cx="12192000" cy="5480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Afbeelding 25">
            <a:extLst>
              <a:ext uri="{FF2B5EF4-FFF2-40B4-BE49-F238E27FC236}">
                <a16:creationId xmlns:a16="http://schemas.microsoft.com/office/drawing/2014/main" id="{090C0A05-5EF9-CB45-BAD8-F6C9430B29D0}"/>
              </a:ext>
            </a:extLst>
          </p:cNvPr>
          <p:cNvPicPr>
            <a:picLocks noChangeAspect="1"/>
          </p:cNvPicPr>
          <p:nvPr userDrawn="1"/>
        </p:nvPicPr>
        <p:blipFill>
          <a:blip r:embed="rId4"/>
          <a:stretch>
            <a:fillRect/>
          </a:stretch>
        </p:blipFill>
        <p:spPr>
          <a:xfrm>
            <a:off x="8863149" y="5203111"/>
            <a:ext cx="2782182" cy="1473393"/>
          </a:xfrm>
          <a:prstGeom prst="rect">
            <a:avLst/>
          </a:prstGeom>
        </p:spPr>
      </p:pic>
      <p:pic>
        <p:nvPicPr>
          <p:cNvPr id="27" name="Afbeelding 26">
            <a:extLst>
              <a:ext uri="{FF2B5EF4-FFF2-40B4-BE49-F238E27FC236}">
                <a16:creationId xmlns:a16="http://schemas.microsoft.com/office/drawing/2014/main" id="{F4400008-B0BA-8040-8C90-1BD3C36DF003}"/>
              </a:ext>
            </a:extLst>
          </p:cNvPr>
          <p:cNvPicPr>
            <a:picLocks noChangeAspect="1"/>
          </p:cNvPicPr>
          <p:nvPr userDrawn="1"/>
        </p:nvPicPr>
        <p:blipFill rotWithShape="1">
          <a:blip r:embed="rId5" cstate="hqprint">
            <a:alphaModFix amt="35000"/>
            <a:extLst>
              <a:ext uri="{28A0092B-C50C-407E-A947-70E740481C1C}">
                <a14:useLocalDpi xmlns:a14="http://schemas.microsoft.com/office/drawing/2010/main"/>
              </a:ext>
            </a:extLst>
          </a:blip>
          <a:srcRect/>
          <a:stretch/>
        </p:blipFill>
        <p:spPr>
          <a:xfrm>
            <a:off x="6096001" y="-402"/>
            <a:ext cx="6096000" cy="5480824"/>
          </a:xfrm>
          <a:prstGeom prst="rect">
            <a:avLst/>
          </a:prstGeom>
        </p:spPr>
      </p:pic>
      <p:sp>
        <p:nvSpPr>
          <p:cNvPr id="28" name="Rechthoek 27">
            <a:extLst>
              <a:ext uri="{FF2B5EF4-FFF2-40B4-BE49-F238E27FC236}">
                <a16:creationId xmlns:a16="http://schemas.microsoft.com/office/drawing/2014/main" id="{9B655355-B9B6-3649-A210-333EC3F23F72}"/>
              </a:ext>
            </a:extLst>
          </p:cNvPr>
          <p:cNvSpPr/>
          <p:nvPr userDrawn="1"/>
        </p:nvSpPr>
        <p:spPr>
          <a:xfrm>
            <a:off x="6746928" y="4860892"/>
            <a:ext cx="5445071" cy="61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6C45C152-F8E2-2248-9F5F-99785BB88B0F}"/>
              </a:ext>
            </a:extLst>
          </p:cNvPr>
          <p:cNvSpPr/>
          <p:nvPr userDrawn="1"/>
        </p:nvSpPr>
        <p:spPr>
          <a:xfrm>
            <a:off x="6096000" y="4860892"/>
            <a:ext cx="650929" cy="619529"/>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FC2D722A-00D9-A642-99BA-AA7C64D8AD51}"/>
              </a:ext>
            </a:extLst>
          </p:cNvPr>
          <p:cNvSpPr/>
          <p:nvPr userDrawn="1"/>
        </p:nvSpPr>
        <p:spPr>
          <a:xfrm>
            <a:off x="5445071" y="5480825"/>
            <a:ext cx="650929" cy="6195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Subtitle 2">
            <a:extLst>
              <a:ext uri="{FF2B5EF4-FFF2-40B4-BE49-F238E27FC236}">
                <a16:creationId xmlns:a16="http://schemas.microsoft.com/office/drawing/2014/main" id="{1B49E480-D2D7-AC49-8CC1-89E77DEC270F}"/>
              </a:ext>
            </a:extLst>
          </p:cNvPr>
          <p:cNvSpPr txBox="1">
            <a:spLocks/>
          </p:cNvSpPr>
          <p:nvPr userDrawn="1"/>
        </p:nvSpPr>
        <p:spPr>
          <a:xfrm>
            <a:off x="9252099" y="849994"/>
            <a:ext cx="2004281" cy="19781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ts val="600"/>
              </a:spcBef>
            </a:pPr>
            <a:r>
              <a:rPr lang="nl-NL" sz="1200" b="1" i="0" spc="100" dirty="0" err="1">
                <a:solidFill>
                  <a:srgbClr val="F9C623"/>
                </a:solidFill>
                <a:latin typeface="Tahoma" panose="020B0604030504040204" pitchFamily="34" charset="0"/>
                <a:ea typeface="Tahoma" panose="020B0604030504040204" pitchFamily="34" charset="0"/>
                <a:cs typeface="Tahoma" panose="020B0604030504040204" pitchFamily="34" charset="0"/>
              </a:rPr>
              <a:t>www.</a:t>
            </a:r>
            <a:r>
              <a:rPr lang="nl-NL" sz="1200" b="1" i="0" spc="100" dirty="0" err="1">
                <a:solidFill>
                  <a:schemeClr val="bg1"/>
                </a:solidFill>
                <a:latin typeface="Tahoma" panose="020B0604030504040204" pitchFamily="34" charset="0"/>
                <a:ea typeface="Tahoma" panose="020B0604030504040204" pitchFamily="34" charset="0"/>
                <a:cs typeface="Tahoma" panose="020B0604030504040204" pitchFamily="34" charset="0"/>
              </a:rPr>
              <a:t>projectvirtual.eu</a:t>
            </a:r>
            <a:endParaRPr lang="nl-NL" sz="1200" b="1" i="0" spc="1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35895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4CA4-0BC6-B545-9E2F-C54FB6B1B628}"/>
              </a:ext>
            </a:extLst>
          </p:cNvPr>
          <p:cNvPicPr>
            <a:picLocks noChangeAspect="1"/>
          </p:cNvPicPr>
          <p:nvPr userDrawn="1"/>
        </p:nvPicPr>
        <p:blipFill rotWithShape="1">
          <a:blip r:embed="rId3">
            <a:alphaModFix amt="20000"/>
          </a:blip>
          <a:srcRect t="7080" r="10985" b="7714"/>
          <a:stretch/>
        </p:blipFill>
        <p:spPr>
          <a:xfrm>
            <a:off x="5951621" y="0"/>
            <a:ext cx="6240379" cy="6871747"/>
          </a:xfrm>
          <a:prstGeom prst="rect">
            <a:avLst/>
          </a:prstGeom>
        </p:spPr>
      </p:pic>
      <p:grpSp>
        <p:nvGrpSpPr>
          <p:cNvPr id="8" name="Groep 7">
            <a:extLst>
              <a:ext uri="{FF2B5EF4-FFF2-40B4-BE49-F238E27FC236}">
                <a16:creationId xmlns:a16="http://schemas.microsoft.com/office/drawing/2014/main" id="{B7B6381E-FFC6-3F42-B2BE-91A8337C8AA5}"/>
              </a:ext>
            </a:extLst>
          </p:cNvPr>
          <p:cNvGrpSpPr/>
          <p:nvPr userDrawn="1"/>
        </p:nvGrpSpPr>
        <p:grpSpPr>
          <a:xfrm>
            <a:off x="11755015" y="-449"/>
            <a:ext cx="436535" cy="437436"/>
            <a:chOff x="10438614" y="0"/>
            <a:chExt cx="1753386" cy="1757004"/>
          </a:xfrm>
        </p:grpSpPr>
        <p:sp>
          <p:nvSpPr>
            <p:cNvPr id="9" name="Rechthoek 8">
              <a:extLst>
                <a:ext uri="{FF2B5EF4-FFF2-40B4-BE49-F238E27FC236}">
                  <a16:creationId xmlns:a16="http://schemas.microsoft.com/office/drawing/2014/main" id="{752E603E-6560-F24B-982D-F4AC00C336CE}"/>
                </a:ext>
              </a:extLst>
            </p:cNvPr>
            <p:cNvSpPr/>
            <p:nvPr/>
          </p:nvSpPr>
          <p:spPr>
            <a:xfrm>
              <a:off x="10438614" y="0"/>
              <a:ext cx="876693" cy="876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1A808EDB-3FE7-7E4D-97DA-5FD3917212E9}"/>
                </a:ext>
              </a:extLst>
            </p:cNvPr>
            <p:cNvSpPr/>
            <p:nvPr/>
          </p:nvSpPr>
          <p:spPr>
            <a:xfrm>
              <a:off x="11315307" y="880311"/>
              <a:ext cx="876693" cy="876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AE734D6-E5FF-5146-84DE-27217040DE21}"/>
                </a:ext>
              </a:extLst>
            </p:cNvPr>
            <p:cNvSpPr/>
            <p:nvPr/>
          </p:nvSpPr>
          <p:spPr>
            <a:xfrm>
              <a:off x="11315307" y="0"/>
              <a:ext cx="876693" cy="8766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2" name="Afbeelding 11">
            <a:extLst>
              <a:ext uri="{FF2B5EF4-FFF2-40B4-BE49-F238E27FC236}">
                <a16:creationId xmlns:a16="http://schemas.microsoft.com/office/drawing/2014/main" id="{BD3C1BA1-B3F2-2D43-9751-57AC81C87646}"/>
              </a:ext>
            </a:extLst>
          </p:cNvPr>
          <p:cNvPicPr>
            <a:picLocks noChangeAspect="1"/>
          </p:cNvPicPr>
          <p:nvPr userDrawn="1"/>
        </p:nvPicPr>
        <p:blipFill>
          <a:blip r:embed="rId4"/>
          <a:stretch>
            <a:fillRect/>
          </a:stretch>
        </p:blipFill>
        <p:spPr>
          <a:xfrm>
            <a:off x="10536109" y="5978423"/>
            <a:ext cx="1655442" cy="876692"/>
          </a:xfrm>
          <a:prstGeom prst="rect">
            <a:avLst/>
          </a:prstGeom>
        </p:spPr>
      </p:pic>
      <p:sp>
        <p:nvSpPr>
          <p:cNvPr id="14" name="Titelplatzhalter 1"/>
          <p:cNvSpPr>
            <a:spLocks noGrp="1"/>
          </p:cNvSpPr>
          <p:nvPr>
            <p:ph type="title"/>
          </p:nvPr>
        </p:nvSpPr>
        <p:spPr>
          <a:xfrm>
            <a:off x="660151" y="365126"/>
            <a:ext cx="11485757" cy="799062"/>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41878922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60151" y="365126"/>
            <a:ext cx="11485757" cy="799062"/>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grpSp>
        <p:nvGrpSpPr>
          <p:cNvPr id="8" name="Groep 7">
            <a:extLst>
              <a:ext uri="{FF2B5EF4-FFF2-40B4-BE49-F238E27FC236}">
                <a16:creationId xmlns:a16="http://schemas.microsoft.com/office/drawing/2014/main" id="{B7B6381E-FFC6-3F42-B2BE-91A8337C8AA5}"/>
              </a:ext>
            </a:extLst>
          </p:cNvPr>
          <p:cNvGrpSpPr/>
          <p:nvPr userDrawn="1"/>
        </p:nvGrpSpPr>
        <p:grpSpPr>
          <a:xfrm>
            <a:off x="11755015" y="-449"/>
            <a:ext cx="436535" cy="437436"/>
            <a:chOff x="10438614" y="0"/>
            <a:chExt cx="1753386" cy="1757004"/>
          </a:xfrm>
        </p:grpSpPr>
        <p:sp>
          <p:nvSpPr>
            <p:cNvPr id="9" name="Rechthoek 8">
              <a:extLst>
                <a:ext uri="{FF2B5EF4-FFF2-40B4-BE49-F238E27FC236}">
                  <a16:creationId xmlns:a16="http://schemas.microsoft.com/office/drawing/2014/main" id="{752E603E-6560-F24B-982D-F4AC00C336CE}"/>
                </a:ext>
              </a:extLst>
            </p:cNvPr>
            <p:cNvSpPr/>
            <p:nvPr/>
          </p:nvSpPr>
          <p:spPr>
            <a:xfrm>
              <a:off x="10438614" y="0"/>
              <a:ext cx="876693" cy="876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1A808EDB-3FE7-7E4D-97DA-5FD3917212E9}"/>
                </a:ext>
              </a:extLst>
            </p:cNvPr>
            <p:cNvSpPr/>
            <p:nvPr/>
          </p:nvSpPr>
          <p:spPr>
            <a:xfrm>
              <a:off x="11315307" y="880311"/>
              <a:ext cx="876693" cy="876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AE734D6-E5FF-5146-84DE-27217040DE21}"/>
                </a:ext>
              </a:extLst>
            </p:cNvPr>
            <p:cNvSpPr/>
            <p:nvPr/>
          </p:nvSpPr>
          <p:spPr>
            <a:xfrm>
              <a:off x="11315307" y="0"/>
              <a:ext cx="876693" cy="8766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2" name="Afbeelding 11">
            <a:extLst>
              <a:ext uri="{FF2B5EF4-FFF2-40B4-BE49-F238E27FC236}">
                <a16:creationId xmlns:a16="http://schemas.microsoft.com/office/drawing/2014/main" id="{BD3C1BA1-B3F2-2D43-9751-57AC81C87646}"/>
              </a:ext>
            </a:extLst>
          </p:cNvPr>
          <p:cNvPicPr>
            <a:picLocks noChangeAspect="1"/>
          </p:cNvPicPr>
          <p:nvPr userDrawn="1"/>
        </p:nvPicPr>
        <p:blipFill>
          <a:blip r:embed="rId11"/>
          <a:stretch>
            <a:fillRect/>
          </a:stretch>
        </p:blipFill>
        <p:spPr>
          <a:xfrm>
            <a:off x="10536109" y="5978423"/>
            <a:ext cx="1655442" cy="876692"/>
          </a:xfrm>
          <a:prstGeom prst="rect">
            <a:avLst/>
          </a:prstGeom>
        </p:spPr>
      </p:pic>
    </p:spTree>
    <p:extLst>
      <p:ext uri="{BB962C8B-B14F-4D97-AF65-F5344CB8AC3E}">
        <p14:creationId xmlns:p14="http://schemas.microsoft.com/office/powerpoint/2010/main" val="3247703476"/>
      </p:ext>
    </p:extLst>
  </p:cSld>
  <p:clrMap bg1="lt1" tx1="dk1" bg2="lt2" tx2="dk2" accent1="accent1" accent2="accent2" accent3="accent3" accent4="accent4" accent5="accent5" accent6="accent6" hlink="hlink" folHlink="folHlink"/>
  <p:sldLayoutIdLst>
    <p:sldLayoutId id="2147483667" r:id="rId1"/>
    <p:sldLayoutId id="2147483678" r:id="rId2"/>
    <p:sldLayoutId id="2147483685" r:id="rId3"/>
    <p:sldLayoutId id="2147483682" r:id="rId4"/>
    <p:sldLayoutId id="2147483681" r:id="rId5"/>
    <p:sldLayoutId id="2147483683" r:id="rId6"/>
    <p:sldLayoutId id="2147483677" r:id="rId7"/>
    <p:sldLayoutId id="2147483679" r:id="rId8"/>
    <p:sldLayoutId id="2147483686" r:id="rId9"/>
  </p:sldLayoutIdLst>
  <p:txStyles>
    <p:titleStyle>
      <a:lvl1pPr algn="l" defTabSz="914400" rtl="0" eaLnBrk="1" latinLnBrk="0" hangingPunct="1">
        <a:lnSpc>
          <a:spcPct val="90000"/>
        </a:lnSpc>
        <a:spcBef>
          <a:spcPct val="0"/>
        </a:spcBef>
        <a:buNone/>
        <a:defRPr sz="40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B201388-B07C-444B-8AF4-391A5EAE02D3}"/>
              </a:ext>
            </a:extLst>
          </p:cNvPr>
          <p:cNvSpPr/>
          <p:nvPr userDrawn="1"/>
        </p:nvSpPr>
        <p:spPr>
          <a:xfrm>
            <a:off x="0" y="1"/>
            <a:ext cx="12192000" cy="5978422"/>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8" name="Groep 7">
            <a:extLst>
              <a:ext uri="{FF2B5EF4-FFF2-40B4-BE49-F238E27FC236}">
                <a16:creationId xmlns:a16="http://schemas.microsoft.com/office/drawing/2014/main" id="{3F2BDE79-78D4-294D-B813-2A4836C2F3CA}"/>
              </a:ext>
            </a:extLst>
          </p:cNvPr>
          <p:cNvGrpSpPr/>
          <p:nvPr userDrawn="1"/>
        </p:nvGrpSpPr>
        <p:grpSpPr>
          <a:xfrm>
            <a:off x="11755015" y="-449"/>
            <a:ext cx="436535" cy="437436"/>
            <a:chOff x="10438614" y="0"/>
            <a:chExt cx="1753386" cy="1757004"/>
          </a:xfrm>
        </p:grpSpPr>
        <p:sp>
          <p:nvSpPr>
            <p:cNvPr id="9" name="Rechthoek 8">
              <a:extLst>
                <a:ext uri="{FF2B5EF4-FFF2-40B4-BE49-F238E27FC236}">
                  <a16:creationId xmlns:a16="http://schemas.microsoft.com/office/drawing/2014/main" id="{A66AA2F7-66C1-084C-BBDB-81B146FF772B}"/>
                </a:ext>
              </a:extLst>
            </p:cNvPr>
            <p:cNvSpPr/>
            <p:nvPr/>
          </p:nvSpPr>
          <p:spPr>
            <a:xfrm>
              <a:off x="10438614" y="0"/>
              <a:ext cx="876693" cy="876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8BC5337E-480C-1347-AC27-FD8BAB3D0F56}"/>
                </a:ext>
              </a:extLst>
            </p:cNvPr>
            <p:cNvSpPr/>
            <p:nvPr/>
          </p:nvSpPr>
          <p:spPr>
            <a:xfrm>
              <a:off x="11315307" y="880311"/>
              <a:ext cx="876693" cy="876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CF60B4A-1B26-5F4A-9F06-D48904C2CC8C}"/>
                </a:ext>
              </a:extLst>
            </p:cNvPr>
            <p:cNvSpPr/>
            <p:nvPr/>
          </p:nvSpPr>
          <p:spPr>
            <a:xfrm>
              <a:off x="11315307" y="0"/>
              <a:ext cx="876693" cy="8766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2" name="Afbeelding 11">
            <a:extLst>
              <a:ext uri="{FF2B5EF4-FFF2-40B4-BE49-F238E27FC236}">
                <a16:creationId xmlns:a16="http://schemas.microsoft.com/office/drawing/2014/main" id="{2348AD32-FA03-834D-83BD-11F1B1776F96}"/>
              </a:ext>
            </a:extLst>
          </p:cNvPr>
          <p:cNvPicPr>
            <a:picLocks noChangeAspect="1"/>
          </p:cNvPicPr>
          <p:nvPr userDrawn="1"/>
        </p:nvPicPr>
        <p:blipFill>
          <a:blip r:embed="rId4"/>
          <a:stretch>
            <a:fillRect/>
          </a:stretch>
        </p:blipFill>
        <p:spPr>
          <a:xfrm>
            <a:off x="10536109" y="5978423"/>
            <a:ext cx="1655442" cy="876692"/>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571965013"/>
      </p:ext>
    </p:extLst>
  </p:cSld>
  <p:clrMap bg1="lt1" tx1="dk1" bg2="lt2" tx2="dk2" accent1="accent1" accent2="accent2" accent3="accent3" accent4="accent4" accent5="accent5" accent6="accent6" hlink="hlink" folHlink="folHlink"/>
  <p:sldLayoutIdLst>
    <p:sldLayoutId id="2147483684" r:id="rId1"/>
    <p:sldLayoutId id="2147483672" r:id="rId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ep 3"/>
          <p:cNvGrpSpPr/>
          <p:nvPr userDrawn="1"/>
        </p:nvGrpSpPr>
        <p:grpSpPr>
          <a:xfrm>
            <a:off x="886899" y="5899442"/>
            <a:ext cx="3694815" cy="396000"/>
            <a:chOff x="921078" y="5461405"/>
            <a:chExt cx="3694815" cy="39600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078" y="5461405"/>
              <a:ext cx="593749" cy="396000"/>
            </a:xfrm>
            <a:prstGeom prst="rect">
              <a:avLst/>
            </a:prstGeom>
          </p:spPr>
        </p:pic>
        <p:sp>
          <p:nvSpPr>
            <p:cNvPr id="3" name="Tekstvak 2"/>
            <p:cNvSpPr txBox="1"/>
            <p:nvPr userDrawn="1"/>
          </p:nvSpPr>
          <p:spPr>
            <a:xfrm>
              <a:off x="1521564" y="5480825"/>
              <a:ext cx="3094329" cy="369332"/>
            </a:xfrm>
            <a:prstGeom prst="rect">
              <a:avLst/>
            </a:prstGeom>
            <a:noFill/>
          </p:spPr>
          <p:txBody>
            <a:bodyPr wrap="square" tIns="0" bIns="0" rtlCol="0">
              <a:spAutoFit/>
            </a:bodyPr>
            <a:lstStyle/>
            <a:p>
              <a:r>
                <a:rPr lang="nl-NL" sz="800" b="0">
                  <a:solidFill>
                    <a:schemeClr val="accent4"/>
                  </a:solidFill>
                  <a:latin typeface="Tahoma" panose="020B0604030504040204" pitchFamily="34" charset="0"/>
                  <a:ea typeface="Tahoma" panose="020B0604030504040204" pitchFamily="34" charset="0"/>
                  <a:cs typeface="Tahoma" panose="020B0604030504040204" pitchFamily="34" charset="0"/>
                </a:rPr>
                <a:t>This project has received</a:t>
              </a:r>
              <a:r>
                <a:rPr lang="nl-NL" sz="800" b="0" baseline="0">
                  <a:solidFill>
                    <a:schemeClr val="accent4"/>
                  </a:solidFill>
                  <a:latin typeface="Tahoma" panose="020B0604030504040204" pitchFamily="34" charset="0"/>
                  <a:ea typeface="Tahoma" panose="020B0604030504040204" pitchFamily="34" charset="0"/>
                  <a:cs typeface="Tahoma" panose="020B0604030504040204" pitchFamily="34" charset="0"/>
                </a:rPr>
                <a:t> funding from the </a:t>
              </a:r>
              <a:br>
                <a:rPr lang="nl-NL" sz="800" b="0" baseline="0">
                  <a:solidFill>
                    <a:schemeClr val="accent4"/>
                  </a:solidFill>
                  <a:latin typeface="Tahoma" panose="020B0604030504040204" pitchFamily="34" charset="0"/>
                  <a:ea typeface="Tahoma" panose="020B0604030504040204" pitchFamily="34" charset="0"/>
                  <a:cs typeface="Tahoma" panose="020B0604030504040204" pitchFamily="34" charset="0"/>
                </a:rPr>
              </a:br>
              <a:r>
                <a:rPr lang="nl-NL" sz="800" b="0" baseline="0">
                  <a:solidFill>
                    <a:schemeClr val="accent4"/>
                  </a:solidFill>
                  <a:latin typeface="Tahoma" panose="020B0604030504040204" pitchFamily="34" charset="0"/>
                  <a:ea typeface="Tahoma" panose="020B0604030504040204" pitchFamily="34" charset="0"/>
                  <a:cs typeface="Tahoma" panose="020B0604030504040204" pitchFamily="34" charset="0"/>
                </a:rPr>
                <a:t>European Union’s Horizon 2020 research and innovation programme under grant agreement No 768960.</a:t>
              </a:r>
              <a:endParaRPr lang="nl-NL" sz="800" b="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grpSp>
      <p:sp>
        <p:nvSpPr>
          <p:cNvPr id="7" name="Rechthoek 6">
            <a:extLst>
              <a:ext uri="{FF2B5EF4-FFF2-40B4-BE49-F238E27FC236}">
                <a16:creationId xmlns:a16="http://schemas.microsoft.com/office/drawing/2014/main" id="{E2CBBDD8-B2FB-AD49-A1F3-67D29B90F569}"/>
              </a:ext>
            </a:extLst>
          </p:cNvPr>
          <p:cNvSpPr/>
          <p:nvPr userDrawn="1"/>
        </p:nvSpPr>
        <p:spPr>
          <a:xfrm>
            <a:off x="0" y="0"/>
            <a:ext cx="12192000" cy="5480422"/>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937F3626-0CDB-524B-A7C1-CDE133357EFB}"/>
              </a:ext>
            </a:extLst>
          </p:cNvPr>
          <p:cNvSpPr/>
          <p:nvPr userDrawn="1"/>
        </p:nvSpPr>
        <p:spPr>
          <a:xfrm>
            <a:off x="6746928" y="4860892"/>
            <a:ext cx="5445071" cy="61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22B183EB-147F-0140-BDB1-35AD7C503C03}"/>
              </a:ext>
            </a:extLst>
          </p:cNvPr>
          <p:cNvSpPr/>
          <p:nvPr userDrawn="1"/>
        </p:nvSpPr>
        <p:spPr>
          <a:xfrm>
            <a:off x="6096000" y="4860892"/>
            <a:ext cx="650929" cy="619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9F95B9C9-AEA6-C74E-8E48-1EFFE5F110C1}"/>
              </a:ext>
            </a:extLst>
          </p:cNvPr>
          <p:cNvSpPr/>
          <p:nvPr userDrawn="1"/>
        </p:nvSpPr>
        <p:spPr>
          <a:xfrm>
            <a:off x="5445071" y="5480825"/>
            <a:ext cx="650929" cy="6195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7A346273-E9A4-614E-A3EA-6D32983EACC4}"/>
              </a:ext>
            </a:extLst>
          </p:cNvPr>
          <p:cNvPicPr>
            <a:picLocks noChangeAspect="1"/>
          </p:cNvPicPr>
          <p:nvPr userDrawn="1"/>
        </p:nvPicPr>
        <p:blipFill>
          <a:blip r:embed="rId4"/>
          <a:stretch>
            <a:fillRect/>
          </a:stretch>
        </p:blipFill>
        <p:spPr>
          <a:xfrm>
            <a:off x="8863149" y="5203111"/>
            <a:ext cx="2782182" cy="1473393"/>
          </a:xfrm>
          <a:prstGeom prst="rect">
            <a:avLst/>
          </a:prstGeom>
        </p:spPr>
      </p:pic>
      <p:sp>
        <p:nvSpPr>
          <p:cNvPr id="13" name="Subtitle 2">
            <a:extLst>
              <a:ext uri="{FF2B5EF4-FFF2-40B4-BE49-F238E27FC236}">
                <a16:creationId xmlns:a16="http://schemas.microsoft.com/office/drawing/2014/main" id="{057B90CF-4628-C942-A849-D4B6AD514E11}"/>
              </a:ext>
            </a:extLst>
          </p:cNvPr>
          <p:cNvSpPr txBox="1">
            <a:spLocks/>
          </p:cNvSpPr>
          <p:nvPr userDrawn="1"/>
        </p:nvSpPr>
        <p:spPr>
          <a:xfrm>
            <a:off x="886899" y="4161515"/>
            <a:ext cx="5209101" cy="698974"/>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ts val="600"/>
              </a:spcBef>
            </a:pPr>
            <a:r>
              <a:rPr lang="nl-NL" sz="2000" b="1" dirty="0">
                <a:solidFill>
                  <a:schemeClr val="tx1"/>
                </a:solidFill>
                <a:latin typeface="Tahoma" panose="020B0604030504040204" pitchFamily="34" charset="0"/>
                <a:ea typeface="Tahoma" panose="020B0604030504040204" pitchFamily="34" charset="0"/>
                <a:cs typeface="Tahoma" panose="020B0604030504040204" pitchFamily="34" charset="0"/>
              </a:rPr>
              <a:t>For more information</a:t>
            </a:r>
            <a:r>
              <a:rPr lang="nl-NL" sz="2000" dirty="0">
                <a:solidFill>
                  <a:schemeClr val="tx1"/>
                </a:solidFill>
                <a:latin typeface="Tahoma" panose="020B0604030504040204" pitchFamily="34" charset="0"/>
                <a:ea typeface="Tahoma" panose="020B0604030504040204" pitchFamily="34" charset="0"/>
                <a:cs typeface="Tahoma" panose="020B0604030504040204" pitchFamily="34" charset="0"/>
              </a:rPr>
              <a:t>:</a:t>
            </a:r>
            <a:br>
              <a:rPr lang="nl-NL"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nl-NL" sz="2000" spc="100" dirty="0" err="1">
                <a:solidFill>
                  <a:schemeClr val="tx1"/>
                </a:solidFill>
                <a:latin typeface="Tahoma" panose="020B0604030504040204" pitchFamily="34" charset="0"/>
                <a:ea typeface="Tahoma" panose="020B0604030504040204" pitchFamily="34" charset="0"/>
                <a:cs typeface="Tahoma" panose="020B0604030504040204" pitchFamily="34" charset="0"/>
              </a:rPr>
              <a:t>www.projectvirtual.eu</a:t>
            </a:r>
            <a:endParaRPr lang="nl-NL" sz="2000" spc="1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1005696"/>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rojectvirtual.eu/"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hyperlink" Target="mailto:Astrid.linder@vti.se"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AAB66742-56FC-5544-AD5F-0C205D3BCDD9}"/>
              </a:ext>
            </a:extLst>
          </p:cNvPr>
          <p:cNvSpPr txBox="1"/>
          <p:nvPr/>
        </p:nvSpPr>
        <p:spPr>
          <a:xfrm>
            <a:off x="753036" y="1291434"/>
            <a:ext cx="10076936" cy="1661993"/>
          </a:xfrm>
          <a:prstGeom prst="rect">
            <a:avLst/>
          </a:prstGeom>
          <a:noFill/>
          <a:ln>
            <a:noFill/>
          </a:ln>
        </p:spPr>
        <p:txBody>
          <a:bodyPr wrap="square" lIns="0" tIns="0" rIns="0" bIns="0" rtlCol="0">
            <a:spAutoFit/>
          </a:bodyPr>
          <a:lstStyle/>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Project VIRTUAL</a:t>
            </a: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In Brief</a:t>
            </a:r>
          </a:p>
        </p:txBody>
      </p:sp>
      <p:sp>
        <p:nvSpPr>
          <p:cNvPr id="4" name="TextBox 21">
            <a:extLst>
              <a:ext uri="{FF2B5EF4-FFF2-40B4-BE49-F238E27FC236}">
                <a16:creationId xmlns:a16="http://schemas.microsoft.com/office/drawing/2014/main" id="{19E4286F-23EC-C349-AE92-BE6E4209B83B}"/>
              </a:ext>
            </a:extLst>
          </p:cNvPr>
          <p:cNvSpPr txBox="1"/>
          <p:nvPr/>
        </p:nvSpPr>
        <p:spPr>
          <a:xfrm>
            <a:off x="886899" y="761393"/>
            <a:ext cx="1284006" cy="276999"/>
          </a:xfrm>
          <a:prstGeom prst="rect">
            <a:avLst/>
          </a:prstGeom>
          <a:noFill/>
        </p:spPr>
        <p:txBody>
          <a:bodyPr wrap="none" lIns="0" tIns="0" rIns="0" bIns="0" rtlCol="0">
            <a:spAutoFit/>
          </a:bodyPr>
          <a:lstStyle/>
          <a:p>
            <a:r>
              <a:rPr lang="en-US" dirty="0">
                <a:solidFill>
                  <a:srgbClr val="F9C623"/>
                </a:solidFill>
                <a:latin typeface="Tahoma" panose="020B0604030504040204" pitchFamily="34" charset="0"/>
                <a:ea typeface="Tahoma" panose="020B0604030504040204" pitchFamily="34" charset="0"/>
                <a:cs typeface="Tahoma" panose="020B0604030504040204" pitchFamily="34" charset="0"/>
              </a:rPr>
              <a:t>Astrid Linder</a:t>
            </a:r>
          </a:p>
        </p:txBody>
      </p:sp>
      <p:sp>
        <p:nvSpPr>
          <p:cNvPr id="5" name="TextBox 13">
            <a:extLst>
              <a:ext uri="{FF2B5EF4-FFF2-40B4-BE49-F238E27FC236}">
                <a16:creationId xmlns:a16="http://schemas.microsoft.com/office/drawing/2014/main" id="{406D9DF4-033D-CE44-A1C9-3B3253C035E5}"/>
              </a:ext>
            </a:extLst>
          </p:cNvPr>
          <p:cNvSpPr txBox="1"/>
          <p:nvPr/>
        </p:nvSpPr>
        <p:spPr>
          <a:xfrm>
            <a:off x="886899" y="4037466"/>
            <a:ext cx="2401427" cy="553998"/>
          </a:xfrm>
          <a:prstGeom prst="rect">
            <a:avLst/>
          </a:prstGeom>
          <a:noFill/>
        </p:spPr>
        <p:txBody>
          <a:bodyPr wrap="none" lIns="0" tIns="0" rIns="0" bIns="0" rtlCol="0">
            <a:spAutoFit/>
          </a:bodyPr>
          <a:lstStyle/>
          <a:p>
            <a:r>
              <a:rPr lang="en-US" sz="1200" dirty="0">
                <a:solidFill>
                  <a:schemeClr val="bg2"/>
                </a:solidFill>
                <a:latin typeface="Tahoma" panose="020B0604030504040204" pitchFamily="34" charset="0"/>
                <a:ea typeface="Tahoma" panose="020B0604030504040204" pitchFamily="34" charset="0"/>
                <a:cs typeface="Tahoma" panose="020B0604030504040204" pitchFamily="34" charset="0"/>
              </a:rPr>
              <a:t>Event: VIRTUAL-OSCCAR workshop</a:t>
            </a:r>
            <a:br>
              <a:rPr lang="en-US" sz="12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bg2"/>
                </a:solidFill>
                <a:latin typeface="Tahoma" panose="020B0604030504040204" pitchFamily="34" charset="0"/>
                <a:ea typeface="Tahoma" panose="020B0604030504040204" pitchFamily="34" charset="0"/>
                <a:cs typeface="Tahoma" panose="020B0604030504040204" pitchFamily="34" charset="0"/>
              </a:rPr>
              <a:t>Location</a:t>
            </a:r>
            <a:r>
              <a:rPr lang="en-US" sz="1200">
                <a:solidFill>
                  <a:schemeClr val="bg2"/>
                </a:solidFill>
                <a:latin typeface="Tahoma" panose="020B0604030504040204" pitchFamily="34" charset="0"/>
                <a:ea typeface="Tahoma" panose="020B0604030504040204" pitchFamily="34" charset="0"/>
                <a:cs typeface="Tahoma" panose="020B0604030504040204" pitchFamily="34" charset="0"/>
              </a:rPr>
              <a:t>: On-line</a:t>
            </a:r>
            <a:endParaRPr lang="en-US"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chemeClr val="bg2"/>
                </a:solidFill>
                <a:latin typeface="Tahoma" panose="020B0604030504040204" pitchFamily="34" charset="0"/>
                <a:ea typeface="Tahoma" panose="020B0604030504040204" pitchFamily="34" charset="0"/>
                <a:cs typeface="Tahoma" panose="020B0604030504040204" pitchFamily="34" charset="0"/>
              </a:rPr>
              <a:t>Date: 8/09/2020</a:t>
            </a:r>
          </a:p>
        </p:txBody>
      </p:sp>
    </p:spTree>
    <p:extLst>
      <p:ext uri="{BB962C8B-B14F-4D97-AF65-F5344CB8AC3E}">
        <p14:creationId xmlns:p14="http://schemas.microsoft.com/office/powerpoint/2010/main" val="65429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4801320-DD12-436B-8454-01EC08D169DE}"/>
              </a:ext>
            </a:extLst>
          </p:cNvPr>
          <p:cNvSpPr>
            <a:spLocks noGrp="1"/>
          </p:cNvSpPr>
          <p:nvPr>
            <p:ph idx="1"/>
          </p:nvPr>
        </p:nvSpPr>
        <p:spPr>
          <a:xfrm>
            <a:off x="591325" y="1753259"/>
            <a:ext cx="7104457" cy="4277779"/>
          </a:xfrm>
        </p:spPr>
        <p:txBody>
          <a:bodyPr>
            <a:normAutofit fontScale="92500" lnSpcReduction="10000"/>
          </a:bodyPr>
          <a:lstStyle/>
          <a:p>
            <a:r>
              <a:rPr lang="en-GB" sz="2133" dirty="0">
                <a:latin typeface="Arial" panose="020B0604020202020204" pitchFamily="34" charset="0"/>
                <a:cs typeface="Arial" panose="020B0604020202020204" pitchFamily="34" charset="0"/>
              </a:rPr>
              <a:t>Duration: 48 Months, started 1 June 2018</a:t>
            </a:r>
          </a:p>
          <a:p>
            <a:r>
              <a:rPr lang="en-GB" sz="2133" dirty="0">
                <a:latin typeface="Arial" panose="020B0604020202020204" pitchFamily="34" charset="0"/>
                <a:cs typeface="Arial" panose="020B0604020202020204" pitchFamily="34" charset="0"/>
              </a:rPr>
              <a:t>Funding: </a:t>
            </a:r>
            <a:r>
              <a:rPr lang="en-US" sz="2133" dirty="0">
                <a:latin typeface="Arial" panose="020B0604020202020204" pitchFamily="34" charset="0"/>
                <a:cs typeface="Arial" panose="020B0604020202020204" pitchFamily="34" charset="0"/>
              </a:rPr>
              <a:t>€</a:t>
            </a:r>
            <a:r>
              <a:rPr lang="en-GB" sz="2133" dirty="0">
                <a:latin typeface="Arial" panose="020B0604020202020204" pitchFamily="34" charset="0"/>
                <a:cs typeface="Arial" panose="020B0604020202020204" pitchFamily="34" charset="0"/>
              </a:rPr>
              <a:t> 6.99 Million</a:t>
            </a:r>
          </a:p>
          <a:p>
            <a:r>
              <a:rPr lang="en-GB" sz="2133" dirty="0">
                <a:latin typeface="Arial" panose="020B0604020202020204" pitchFamily="34" charset="0"/>
                <a:cs typeface="Arial" panose="020B0604020202020204" pitchFamily="34" charset="0"/>
              </a:rPr>
              <a:t>Partners: 15</a:t>
            </a:r>
          </a:p>
          <a:p>
            <a:r>
              <a:rPr lang="en-GB" sz="2133" dirty="0">
                <a:latin typeface="Arial" panose="020B0604020202020204" pitchFamily="34" charset="0"/>
                <a:cs typeface="Arial" panose="020B0604020202020204" pitchFamily="34" charset="0"/>
              </a:rPr>
              <a:t>Countries: 9</a:t>
            </a:r>
          </a:p>
          <a:p>
            <a:r>
              <a:rPr lang="en-GB" sz="2133" dirty="0">
                <a:latin typeface="Arial" panose="020B0604020202020204" pitchFamily="34" charset="0"/>
                <a:cs typeface="Arial" panose="020B0604020202020204" pitchFamily="34" charset="0"/>
                <a:hlinkClick r:id="rId3"/>
              </a:rPr>
              <a:t>www.projectvirtual.eu</a:t>
            </a:r>
            <a:endParaRPr lang="en-GB" sz="2133" dirty="0">
              <a:latin typeface="Arial" panose="020B0604020202020204" pitchFamily="34" charset="0"/>
              <a:cs typeface="Arial" panose="020B0604020202020204" pitchFamily="34" charset="0"/>
            </a:endParaRPr>
          </a:p>
          <a:p>
            <a:endParaRPr lang="en-GB" sz="2133" dirty="0">
              <a:latin typeface="Arial" panose="020B0604020202020204" pitchFamily="34" charset="0"/>
              <a:cs typeface="Arial" panose="020B0604020202020204" pitchFamily="34" charset="0"/>
            </a:endParaRPr>
          </a:p>
          <a:p>
            <a:pPr marL="0" indent="0">
              <a:buNone/>
            </a:pPr>
            <a:r>
              <a:rPr lang="en-GB" sz="2133" b="1" dirty="0">
                <a:latin typeface="Arial" panose="020B0604020202020204" pitchFamily="34" charset="0"/>
                <a:cs typeface="Arial" panose="020B0604020202020204" pitchFamily="34" charset="0"/>
              </a:rPr>
              <a:t>Aims</a:t>
            </a:r>
            <a:r>
              <a:rPr lang="en-GB" sz="2133" b="1" dirty="0">
                <a:highlight>
                  <a:srgbClr val="FFFFFF"/>
                </a:highlight>
                <a:latin typeface="Arial" panose="020B0604020202020204" pitchFamily="34" charset="0"/>
                <a:cs typeface="Arial" panose="020B0604020202020204" pitchFamily="34" charset="0"/>
              </a:rPr>
              <a:t>:</a:t>
            </a:r>
          </a:p>
          <a:p>
            <a:pPr marL="0" indent="0">
              <a:buNone/>
            </a:pPr>
            <a:r>
              <a:rPr lang="en-GB" sz="2133" dirty="0">
                <a:latin typeface="Arial" panose="020B0604020202020204" pitchFamily="34" charset="0"/>
                <a:cs typeface="Arial" panose="020B0604020202020204" pitchFamily="34" charset="0"/>
              </a:rPr>
              <a:t>Reduce loss of life and health in road crashes for all road users.</a:t>
            </a:r>
          </a:p>
          <a:p>
            <a:pPr marL="0" indent="0">
              <a:buNone/>
            </a:pPr>
            <a:r>
              <a:rPr lang="en-GB" sz="2133" dirty="0">
                <a:latin typeface="Arial" panose="020B0604020202020204" pitchFamily="34" charset="0"/>
                <a:cs typeface="Arial" panose="020B0604020202020204" pitchFamily="34" charset="0"/>
              </a:rPr>
              <a:t>Share and foster knowledge: Open Source (OS).</a:t>
            </a:r>
          </a:p>
          <a:p>
            <a:pPr marL="0" indent="0">
              <a:buNone/>
            </a:pPr>
            <a:r>
              <a:rPr lang="en-GB" sz="2133" dirty="0">
                <a:latin typeface="Arial" panose="020B0604020202020204" pitchFamily="34" charset="0"/>
                <a:cs typeface="Arial" panose="020B0604020202020204" pitchFamily="34" charset="0"/>
              </a:rPr>
              <a:t>Identify protective innovations: Virtual Testing, OS-HBM 50F and 50M.</a:t>
            </a:r>
          </a:p>
          <a:p>
            <a:pPr marL="0" indent="0">
              <a:buNone/>
            </a:pPr>
            <a:endParaRPr lang="en-GB" sz="2133" dirty="0">
              <a:latin typeface="Arial" panose="020B0604020202020204" pitchFamily="34" charset="0"/>
              <a:cs typeface="Arial" panose="020B0604020202020204" pitchFamily="34" charset="0"/>
            </a:endParaRPr>
          </a:p>
        </p:txBody>
      </p:sp>
      <p:sp>
        <p:nvSpPr>
          <p:cNvPr id="4" name="Rubrik 1">
            <a:extLst>
              <a:ext uri="{FF2B5EF4-FFF2-40B4-BE49-F238E27FC236}">
                <a16:creationId xmlns:a16="http://schemas.microsoft.com/office/drawing/2014/main" id="{387BF927-CA55-4E42-83DE-B450BB4C72C4}"/>
              </a:ext>
            </a:extLst>
          </p:cNvPr>
          <p:cNvSpPr>
            <a:spLocks noGrp="1"/>
          </p:cNvSpPr>
          <p:nvPr>
            <p:ph type="title"/>
          </p:nvPr>
        </p:nvSpPr>
        <p:spPr>
          <a:xfrm>
            <a:off x="591325" y="332657"/>
            <a:ext cx="11234231" cy="1044115"/>
          </a:xfrm>
        </p:spPr>
        <p:txBody>
          <a:bodyPr>
            <a:noAutofit/>
          </a:bodyPr>
          <a:lstStyle/>
          <a:p>
            <a:r>
              <a:rPr lang="en-GB" sz="3200" b="0" dirty="0"/>
              <a:t>VIRTUAL: </a:t>
            </a:r>
            <a:r>
              <a:rPr lang="en-GB" altLang="sv-SE" sz="3200" b="0" dirty="0">
                <a:ea typeface="Times New Roman" panose="02020603050405020304" pitchFamily="18" charset="0"/>
              </a:rPr>
              <a:t>Open Access Virtual Testing Protocols for Enhanced Road User Safety</a:t>
            </a:r>
            <a:endParaRPr lang="en-GB" sz="3200" b="0" dirty="0"/>
          </a:p>
        </p:txBody>
      </p:sp>
      <p:pic>
        <p:nvPicPr>
          <p:cNvPr id="7" name="Picture 1">
            <a:extLst>
              <a:ext uri="{FF2B5EF4-FFF2-40B4-BE49-F238E27FC236}">
                <a16:creationId xmlns:a16="http://schemas.microsoft.com/office/drawing/2014/main" id="{9C94986D-B606-42D1-94B8-51B4A9A59C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80630" y="5419080"/>
            <a:ext cx="2072463" cy="1071369"/>
          </a:xfrm>
          <a:prstGeom prst="rect">
            <a:avLst/>
          </a:prstGeom>
          <a:noFill/>
          <a:ln>
            <a:noFill/>
          </a:ln>
        </p:spPr>
      </p:pic>
      <p:sp>
        <p:nvSpPr>
          <p:cNvPr id="2" name="Oval 1">
            <a:extLst>
              <a:ext uri="{FF2B5EF4-FFF2-40B4-BE49-F238E27FC236}">
                <a16:creationId xmlns:a16="http://schemas.microsoft.com/office/drawing/2014/main" id="{CD9027BA-020A-47EF-80EE-0EDAEC6BC466}"/>
              </a:ext>
            </a:extLst>
          </p:cNvPr>
          <p:cNvSpPr/>
          <p:nvPr/>
        </p:nvSpPr>
        <p:spPr>
          <a:xfrm>
            <a:off x="9323811" y="2336019"/>
            <a:ext cx="1130469" cy="11987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2" name="Picture 11">
            <a:extLst>
              <a:ext uri="{FF2B5EF4-FFF2-40B4-BE49-F238E27FC236}">
                <a16:creationId xmlns:a16="http://schemas.microsoft.com/office/drawing/2014/main" id="{7B331F57-DE76-4F76-B3F2-5FC361BC8239}"/>
              </a:ext>
            </a:extLst>
          </p:cNvPr>
          <p:cNvPicPr>
            <a:picLocks noChangeAspect="1"/>
          </p:cNvPicPr>
          <p:nvPr/>
        </p:nvPicPr>
        <p:blipFill rotWithShape="1">
          <a:blip r:embed="rId5"/>
          <a:srcRect l="1951"/>
          <a:stretch/>
        </p:blipFill>
        <p:spPr>
          <a:xfrm>
            <a:off x="7158445" y="941409"/>
            <a:ext cx="4814073" cy="4101183"/>
          </a:xfrm>
          <a:prstGeom prst="rect">
            <a:avLst/>
          </a:prstGeom>
        </p:spPr>
      </p:pic>
    </p:spTree>
    <p:extLst>
      <p:ext uri="{BB962C8B-B14F-4D97-AF65-F5344CB8AC3E}">
        <p14:creationId xmlns:p14="http://schemas.microsoft.com/office/powerpoint/2010/main" val="92321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0ABF-EA2A-43B4-A6B3-E0F09329706A}"/>
              </a:ext>
            </a:extLst>
          </p:cNvPr>
          <p:cNvSpPr>
            <a:spLocks noGrp="1"/>
          </p:cNvSpPr>
          <p:nvPr>
            <p:ph type="title"/>
          </p:nvPr>
        </p:nvSpPr>
        <p:spPr>
          <a:xfrm>
            <a:off x="838200" y="110019"/>
            <a:ext cx="10515600" cy="1325563"/>
          </a:xfrm>
        </p:spPr>
        <p:txBody>
          <a:bodyPr/>
          <a:lstStyle/>
          <a:p>
            <a:r>
              <a:rPr lang="en-GB" dirty="0"/>
              <a:t> </a:t>
            </a:r>
          </a:p>
        </p:txBody>
      </p:sp>
      <p:sp>
        <p:nvSpPr>
          <p:cNvPr id="3" name="Content Placeholder 2">
            <a:extLst>
              <a:ext uri="{FF2B5EF4-FFF2-40B4-BE49-F238E27FC236}">
                <a16:creationId xmlns:a16="http://schemas.microsoft.com/office/drawing/2014/main" id="{0683B4EE-F17A-4582-A927-E053A51772A4}"/>
              </a:ext>
            </a:extLst>
          </p:cNvPr>
          <p:cNvSpPr>
            <a:spLocks noGrp="1"/>
          </p:cNvSpPr>
          <p:nvPr>
            <p:ph idx="1"/>
          </p:nvPr>
        </p:nvSpPr>
        <p:spPr/>
        <p:txBody>
          <a:bodyPr/>
          <a:lstStyle/>
          <a:p>
            <a:pPr marL="0" indent="0">
              <a:buNone/>
            </a:pPr>
            <a:r>
              <a:rPr lang="en-GB" dirty="0"/>
              <a:t> </a:t>
            </a:r>
          </a:p>
        </p:txBody>
      </p:sp>
      <p:sp>
        <p:nvSpPr>
          <p:cNvPr id="5" name="Rubrik 1">
            <a:extLst>
              <a:ext uri="{FF2B5EF4-FFF2-40B4-BE49-F238E27FC236}">
                <a16:creationId xmlns:a16="http://schemas.microsoft.com/office/drawing/2014/main" id="{CB13E50B-3883-4F13-9CB7-D52577FD1520}"/>
              </a:ext>
            </a:extLst>
          </p:cNvPr>
          <p:cNvSpPr txBox="1">
            <a:spLocks/>
          </p:cNvSpPr>
          <p:nvPr/>
        </p:nvSpPr>
        <p:spPr>
          <a:xfrm>
            <a:off x="838201" y="180613"/>
            <a:ext cx="11021495" cy="592187"/>
          </a:xfrm>
        </p:spPr>
        <p:txBody>
          <a:bodyPr>
            <a:noAutofit/>
          </a:bodyPr>
          <a:lstStyle>
            <a:lvl1pPr algn="l" defTabSz="914400" rtl="0" eaLnBrk="1" latinLnBrk="0" hangingPunct="1">
              <a:lnSpc>
                <a:spcPct val="90000"/>
              </a:lnSpc>
              <a:spcBef>
                <a:spcPct val="0"/>
              </a:spcBef>
              <a:buNone/>
              <a:defRPr sz="4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sz="3200" b="0" dirty="0">
                <a:latin typeface="+mj-lt"/>
              </a:rPr>
              <a:t>International collaboration</a:t>
            </a:r>
          </a:p>
        </p:txBody>
      </p:sp>
      <p:pic>
        <p:nvPicPr>
          <p:cNvPr id="8" name="Picture 7" descr="A close up of a map&#10;&#10;Description automatically generated">
            <a:extLst>
              <a:ext uri="{FF2B5EF4-FFF2-40B4-BE49-F238E27FC236}">
                <a16:creationId xmlns:a16="http://schemas.microsoft.com/office/drawing/2014/main" id="{219E1AAC-3E2E-434A-8967-9CC919410829}"/>
              </a:ext>
            </a:extLst>
          </p:cNvPr>
          <p:cNvPicPr>
            <a:picLocks noChangeAspect="1"/>
          </p:cNvPicPr>
          <p:nvPr/>
        </p:nvPicPr>
        <p:blipFill rotWithShape="1">
          <a:blip r:embed="rId3">
            <a:extLst>
              <a:ext uri="{28A0092B-C50C-407E-A947-70E740481C1C}">
                <a14:useLocalDpi xmlns:a14="http://schemas.microsoft.com/office/drawing/2010/main" val="0"/>
              </a:ext>
            </a:extLst>
          </a:blip>
          <a:srcRect t="1402" r="2332" b="8354"/>
          <a:stretch/>
        </p:blipFill>
        <p:spPr>
          <a:xfrm>
            <a:off x="871548" y="671695"/>
            <a:ext cx="10448904" cy="5374103"/>
          </a:xfrm>
          <a:prstGeom prst="rect">
            <a:avLst/>
          </a:prstGeom>
        </p:spPr>
      </p:pic>
    </p:spTree>
    <p:extLst>
      <p:ext uri="{BB962C8B-B14F-4D97-AF65-F5344CB8AC3E}">
        <p14:creationId xmlns:p14="http://schemas.microsoft.com/office/powerpoint/2010/main" val="36869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1497" y="238357"/>
            <a:ext cx="9807297" cy="1698019"/>
          </a:xfrm>
        </p:spPr>
        <p:txBody>
          <a:bodyPr>
            <a:noAutofit/>
          </a:bodyPr>
          <a:lstStyle/>
          <a:p>
            <a:r>
              <a:rPr lang="en-US" sz="3200" b="0" dirty="0">
                <a:latin typeface="+mj-lt"/>
                <a:cs typeface="Calibri Light" panose="020F0302020204030204" pitchFamily="34" charset="0"/>
              </a:rPr>
              <a:t>Vision: By 2030, injury protection performances of new cars will be assessed for both women and men!</a:t>
            </a:r>
          </a:p>
        </p:txBody>
      </p:sp>
      <p:pic>
        <p:nvPicPr>
          <p:cNvPr id="6" name="Bildobjekt 5"/>
          <p:cNvPicPr>
            <a:picLocks noChangeAspect="1"/>
          </p:cNvPicPr>
          <p:nvPr/>
        </p:nvPicPr>
        <p:blipFill rotWithShape="1">
          <a:blip r:embed="rId3">
            <a:extLst>
              <a:ext uri="{28A0092B-C50C-407E-A947-70E740481C1C}">
                <a14:useLocalDpi xmlns:a14="http://schemas.microsoft.com/office/drawing/2010/main" val="0"/>
              </a:ext>
            </a:extLst>
          </a:blip>
          <a:srcRect t="19509" b="19524"/>
          <a:stretch/>
        </p:blipFill>
        <p:spPr>
          <a:xfrm>
            <a:off x="9775848" y="4023156"/>
            <a:ext cx="1838311" cy="1120761"/>
          </a:xfrm>
          <a:prstGeom prst="rect">
            <a:avLst/>
          </a:prstGeom>
        </p:spPr>
      </p:pic>
      <p:sp>
        <p:nvSpPr>
          <p:cNvPr id="4" name="Content Placeholder 3">
            <a:extLst>
              <a:ext uri="{FF2B5EF4-FFF2-40B4-BE49-F238E27FC236}">
                <a16:creationId xmlns:a16="http://schemas.microsoft.com/office/drawing/2014/main" id="{04499D5D-4CFB-419E-B937-90067D14DCF0}"/>
              </a:ext>
            </a:extLst>
          </p:cNvPr>
          <p:cNvSpPr>
            <a:spLocks noGrp="1"/>
          </p:cNvSpPr>
          <p:nvPr>
            <p:ph idx="1"/>
          </p:nvPr>
        </p:nvSpPr>
        <p:spPr>
          <a:xfrm>
            <a:off x="1277219" y="2121988"/>
            <a:ext cx="4705213" cy="3262591"/>
          </a:xfrm>
        </p:spPr>
        <p:txBody>
          <a:bodyPr/>
          <a:lstStyle/>
          <a:p>
            <a:pPr marL="0" indent="0">
              <a:buNone/>
            </a:pPr>
            <a:r>
              <a:rPr lang="en-GB" dirty="0"/>
              <a:t>Benefits:</a:t>
            </a:r>
          </a:p>
          <a:p>
            <a:r>
              <a:rPr lang="en-GB" dirty="0"/>
              <a:t>Inclusive crash safety assessment</a:t>
            </a:r>
          </a:p>
          <a:p>
            <a:r>
              <a:rPr lang="en-GB" dirty="0"/>
              <a:t>Best performing innovations identified</a:t>
            </a:r>
          </a:p>
          <a:p>
            <a:r>
              <a:rPr lang="en-GB" dirty="0"/>
              <a:t>Improved safety for</a:t>
            </a:r>
            <a:r>
              <a:rPr lang="en-GB" sz="2133" dirty="0">
                <a:latin typeface="Arial" panose="020B0604020202020204" pitchFamily="34" charset="0"/>
                <a:cs typeface="Arial" panose="020B0604020202020204" pitchFamily="34" charset="0"/>
              </a:rPr>
              <a:t> </a:t>
            </a:r>
            <a:r>
              <a:rPr lang="en-GB" dirty="0"/>
              <a:t>everyone </a:t>
            </a:r>
          </a:p>
        </p:txBody>
      </p:sp>
      <p:pic>
        <p:nvPicPr>
          <p:cNvPr id="3" name="Afbeelding 2">
            <a:extLst>
              <a:ext uri="{FF2B5EF4-FFF2-40B4-BE49-F238E27FC236}">
                <a16:creationId xmlns:a16="http://schemas.microsoft.com/office/drawing/2014/main" id="{1539999C-F998-48F2-8382-B065E4FD469B}"/>
              </a:ext>
            </a:extLst>
          </p:cNvPr>
          <p:cNvPicPr>
            <a:picLocks noChangeAspect="1"/>
          </p:cNvPicPr>
          <p:nvPr/>
        </p:nvPicPr>
        <p:blipFill>
          <a:blip r:embed="rId4"/>
          <a:stretch>
            <a:fillRect/>
          </a:stretch>
        </p:blipFill>
        <p:spPr>
          <a:xfrm>
            <a:off x="6130407" y="2815811"/>
            <a:ext cx="3063357" cy="1767725"/>
          </a:xfrm>
          <a:prstGeom prst="rect">
            <a:avLst/>
          </a:prstGeom>
        </p:spPr>
      </p:pic>
      <p:pic>
        <p:nvPicPr>
          <p:cNvPr id="7" name="Afbeelding 6">
            <a:extLst>
              <a:ext uri="{FF2B5EF4-FFF2-40B4-BE49-F238E27FC236}">
                <a16:creationId xmlns:a16="http://schemas.microsoft.com/office/drawing/2014/main" id="{4EE0F8B8-BE7D-4FE8-999A-2ABB260B2F68}"/>
              </a:ext>
            </a:extLst>
          </p:cNvPr>
          <p:cNvPicPr>
            <a:picLocks noChangeAspect="1"/>
          </p:cNvPicPr>
          <p:nvPr/>
        </p:nvPicPr>
        <p:blipFill>
          <a:blip r:embed="rId5"/>
          <a:stretch>
            <a:fillRect/>
          </a:stretch>
        </p:blipFill>
        <p:spPr>
          <a:xfrm>
            <a:off x="9341739" y="1819820"/>
            <a:ext cx="2706531" cy="2030047"/>
          </a:xfrm>
          <a:prstGeom prst="rect">
            <a:avLst/>
          </a:prstGeom>
        </p:spPr>
      </p:pic>
    </p:spTree>
    <p:extLst>
      <p:ext uri="{BB962C8B-B14F-4D97-AF65-F5344CB8AC3E}">
        <p14:creationId xmlns:p14="http://schemas.microsoft.com/office/powerpoint/2010/main" val="317215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B9E0146C-F488-44FE-AA35-208B37D11F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01" y="198691"/>
            <a:ext cx="7630331" cy="6460619"/>
          </a:xfrm>
          <a:prstGeom prst="rect">
            <a:avLst/>
          </a:prstGeom>
          <a:noFill/>
        </p:spPr>
      </p:pic>
      <p:pic>
        <p:nvPicPr>
          <p:cNvPr id="4" name="Picture 3">
            <a:extLst>
              <a:ext uri="{FF2B5EF4-FFF2-40B4-BE49-F238E27FC236}">
                <a16:creationId xmlns:a16="http://schemas.microsoft.com/office/drawing/2014/main" id="{FF619820-0A95-4F2A-A796-DF7A81D793CF}"/>
              </a:ext>
            </a:extLst>
          </p:cNvPr>
          <p:cNvPicPr>
            <a:picLocks noChangeAspect="1"/>
          </p:cNvPicPr>
          <p:nvPr/>
        </p:nvPicPr>
        <p:blipFill rotWithShape="1">
          <a:blip r:embed="rId4"/>
          <a:srcRect l="1268" t="32654" r="61008"/>
          <a:stretch/>
        </p:blipFill>
        <p:spPr>
          <a:xfrm>
            <a:off x="8358437" y="937737"/>
            <a:ext cx="3549264" cy="1035963"/>
          </a:xfrm>
          <a:prstGeom prst="rect">
            <a:avLst/>
          </a:prstGeom>
        </p:spPr>
      </p:pic>
      <p:pic>
        <p:nvPicPr>
          <p:cNvPr id="6" name="Picture 5">
            <a:extLst>
              <a:ext uri="{FF2B5EF4-FFF2-40B4-BE49-F238E27FC236}">
                <a16:creationId xmlns:a16="http://schemas.microsoft.com/office/drawing/2014/main" id="{5E20A6F1-47DD-4D0B-933A-B87B2A9860E4}"/>
              </a:ext>
            </a:extLst>
          </p:cNvPr>
          <p:cNvPicPr>
            <a:picLocks noChangeAspect="1"/>
          </p:cNvPicPr>
          <p:nvPr/>
        </p:nvPicPr>
        <p:blipFill rotWithShape="1">
          <a:blip r:embed="rId4"/>
          <a:srcRect l="44223" t="29281" r="21730"/>
          <a:stretch/>
        </p:blipFill>
        <p:spPr>
          <a:xfrm>
            <a:off x="8731934" y="2333432"/>
            <a:ext cx="3050372" cy="1035963"/>
          </a:xfrm>
          <a:prstGeom prst="rect">
            <a:avLst/>
          </a:prstGeom>
        </p:spPr>
      </p:pic>
      <p:pic>
        <p:nvPicPr>
          <p:cNvPr id="7" name="Picture 6">
            <a:extLst>
              <a:ext uri="{FF2B5EF4-FFF2-40B4-BE49-F238E27FC236}">
                <a16:creationId xmlns:a16="http://schemas.microsoft.com/office/drawing/2014/main" id="{BBB16D81-803E-4B87-8FCF-C9AB70E7E9D0}"/>
              </a:ext>
            </a:extLst>
          </p:cNvPr>
          <p:cNvPicPr>
            <a:picLocks noChangeAspect="1"/>
          </p:cNvPicPr>
          <p:nvPr/>
        </p:nvPicPr>
        <p:blipFill rotWithShape="1">
          <a:blip r:embed="rId4"/>
          <a:srcRect l="83236" t="29281" r="1576"/>
          <a:stretch/>
        </p:blipFill>
        <p:spPr>
          <a:xfrm>
            <a:off x="9525001" y="3649946"/>
            <a:ext cx="1464241" cy="1114781"/>
          </a:xfrm>
          <a:prstGeom prst="rect">
            <a:avLst/>
          </a:prstGeom>
        </p:spPr>
      </p:pic>
      <p:sp>
        <p:nvSpPr>
          <p:cNvPr id="2" name="Rectangle: Rounded Corners 1">
            <a:extLst>
              <a:ext uri="{FF2B5EF4-FFF2-40B4-BE49-F238E27FC236}">
                <a16:creationId xmlns:a16="http://schemas.microsoft.com/office/drawing/2014/main" id="{363D74AB-82AF-422C-B3E5-AB7617311C92}"/>
              </a:ext>
            </a:extLst>
          </p:cNvPr>
          <p:cNvSpPr/>
          <p:nvPr/>
        </p:nvSpPr>
        <p:spPr>
          <a:xfrm>
            <a:off x="1097280" y="505097"/>
            <a:ext cx="1602377" cy="43804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0035FAAE-1EC5-4A75-A52C-140DF1780C12}"/>
              </a:ext>
            </a:extLst>
          </p:cNvPr>
          <p:cNvSpPr/>
          <p:nvPr/>
        </p:nvSpPr>
        <p:spPr>
          <a:xfrm>
            <a:off x="5897780" y="505097"/>
            <a:ext cx="1602377" cy="43804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307582D-94A3-45A9-B73E-F30A159E2674}"/>
              </a:ext>
            </a:extLst>
          </p:cNvPr>
          <p:cNvSpPr/>
          <p:nvPr/>
        </p:nvSpPr>
        <p:spPr>
          <a:xfrm>
            <a:off x="3344091" y="2081352"/>
            <a:ext cx="1802675" cy="7794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025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035040" y="2343083"/>
            <a:ext cx="5498482" cy="2311400"/>
          </a:xfrm>
        </p:spPr>
        <p:txBody>
          <a:bodyPr/>
          <a:lstStyle/>
          <a:p>
            <a:r>
              <a:rPr lang="de-AT" dirty="0"/>
              <a:t>Contact: </a:t>
            </a:r>
          </a:p>
          <a:p>
            <a:r>
              <a:rPr lang="de-AT" dirty="0"/>
              <a:t>Astrid Linder</a:t>
            </a:r>
          </a:p>
          <a:p>
            <a:r>
              <a:rPr lang="de-AT" dirty="0">
                <a:hlinkClick r:id="rId2"/>
              </a:rPr>
              <a:t>Astrid.linder@vti.se</a:t>
            </a:r>
            <a:endParaRPr lang="de-AT" dirty="0"/>
          </a:p>
          <a:p>
            <a:r>
              <a:rPr lang="de-AT" dirty="0"/>
              <a:t>+46 708 286468</a:t>
            </a:r>
          </a:p>
          <a:p>
            <a:endParaRPr lang="de-AT" dirty="0"/>
          </a:p>
          <a:p>
            <a:endParaRPr lang="de-AT" dirty="0"/>
          </a:p>
        </p:txBody>
      </p:sp>
    </p:spTree>
    <p:extLst>
      <p:ext uri="{BB962C8B-B14F-4D97-AF65-F5344CB8AC3E}">
        <p14:creationId xmlns:p14="http://schemas.microsoft.com/office/powerpoint/2010/main" val="2479843030"/>
      </p:ext>
    </p:extLst>
  </p:cSld>
  <p:clrMapOvr>
    <a:masterClrMapping/>
  </p:clrMapOvr>
</p:sld>
</file>

<file path=ppt/theme/theme1.xml><?xml version="1.0" encoding="utf-8"?>
<a:theme xmlns:a="http://schemas.openxmlformats.org/drawingml/2006/main" name="VIRTUAL - Titelpage">
  <a:themeElements>
    <a:clrScheme name="VIRTUAL">
      <a:dk1>
        <a:sysClr val="windowText" lastClr="000000"/>
      </a:dk1>
      <a:lt1>
        <a:sysClr val="window" lastClr="FFFFFF"/>
      </a:lt1>
      <a:dk2>
        <a:srgbClr val="575757"/>
      </a:dk2>
      <a:lt2>
        <a:srgbClr val="DADADA"/>
      </a:lt2>
      <a:accent1>
        <a:srgbClr val="9C1006"/>
      </a:accent1>
      <a:accent2>
        <a:srgbClr val="FFCC00"/>
      </a:accent2>
      <a:accent3>
        <a:srgbClr val="005C2E"/>
      </a:accent3>
      <a:accent4>
        <a:srgbClr val="878787"/>
      </a:accent4>
      <a:accent5>
        <a:srgbClr val="E30613"/>
      </a:accent5>
      <a:accent6>
        <a:srgbClr val="AFCA0B"/>
      </a:accent6>
      <a:hlink>
        <a:srgbClr val="52AE32"/>
      </a:hlink>
      <a:folHlink>
        <a:srgbClr val="005C2E"/>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1F83CFB7-654B-4A23-AEC7-C6E4D1E8E96C}" vid="{1C440548-B6FB-4299-9537-BF46343E084C}"/>
    </a:ext>
  </a:extLst>
</a:theme>
</file>

<file path=ppt/theme/theme2.xml><?xml version="1.0" encoding="utf-8"?>
<a:theme xmlns:a="http://schemas.openxmlformats.org/drawingml/2006/main" name="Content Background">
  <a:themeElements>
    <a:clrScheme name="VIRTUAL">
      <a:dk1>
        <a:sysClr val="windowText" lastClr="000000"/>
      </a:dk1>
      <a:lt1>
        <a:sysClr val="window" lastClr="FFFFFF"/>
      </a:lt1>
      <a:dk2>
        <a:srgbClr val="575757"/>
      </a:dk2>
      <a:lt2>
        <a:srgbClr val="DADADA"/>
      </a:lt2>
      <a:accent1>
        <a:srgbClr val="9C1006"/>
      </a:accent1>
      <a:accent2>
        <a:srgbClr val="FFCC00"/>
      </a:accent2>
      <a:accent3>
        <a:srgbClr val="005C2E"/>
      </a:accent3>
      <a:accent4>
        <a:srgbClr val="878787"/>
      </a:accent4>
      <a:accent5>
        <a:srgbClr val="E30613"/>
      </a:accent5>
      <a:accent6>
        <a:srgbClr val="AFCA0B"/>
      </a:accent6>
      <a:hlink>
        <a:srgbClr val="52AE32"/>
      </a:hlink>
      <a:folHlink>
        <a:srgbClr val="005C2E"/>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1F83CFB7-654B-4A23-AEC7-C6E4D1E8E96C}" vid="{B1467968-FE88-4CFA-B91C-9B7E31EF15AA}"/>
    </a:ext>
  </a:extLst>
</a:theme>
</file>

<file path=ppt/theme/theme3.xml><?xml version="1.0" encoding="utf-8"?>
<a:theme xmlns:a="http://schemas.openxmlformats.org/drawingml/2006/main" name="Content White">
  <a:themeElements>
    <a:clrScheme name="VIRTUAL">
      <a:dk1>
        <a:sysClr val="windowText" lastClr="000000"/>
      </a:dk1>
      <a:lt1>
        <a:sysClr val="window" lastClr="FFFFFF"/>
      </a:lt1>
      <a:dk2>
        <a:srgbClr val="575757"/>
      </a:dk2>
      <a:lt2>
        <a:srgbClr val="DADADA"/>
      </a:lt2>
      <a:accent1>
        <a:srgbClr val="9C1006"/>
      </a:accent1>
      <a:accent2>
        <a:srgbClr val="FFCC00"/>
      </a:accent2>
      <a:accent3>
        <a:srgbClr val="005C2E"/>
      </a:accent3>
      <a:accent4>
        <a:srgbClr val="878787"/>
      </a:accent4>
      <a:accent5>
        <a:srgbClr val="E30613"/>
      </a:accent5>
      <a:accent6>
        <a:srgbClr val="AFCA0B"/>
      </a:accent6>
      <a:hlink>
        <a:srgbClr val="52AE32"/>
      </a:hlink>
      <a:folHlink>
        <a:srgbClr val="005C2E"/>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1F83CFB7-654B-4A23-AEC7-C6E4D1E8E96C}" vid="{485F8C6C-8235-4F0E-B95E-46C2597B79CC}"/>
    </a:ext>
  </a:extLst>
</a:theme>
</file>

<file path=ppt/theme/theme4.xml><?xml version="1.0" encoding="utf-8"?>
<a:theme xmlns:a="http://schemas.openxmlformats.org/drawingml/2006/main" name="Content Yellow">
  <a:themeElements>
    <a:clrScheme name="VIRTUAL">
      <a:dk1>
        <a:sysClr val="windowText" lastClr="000000"/>
      </a:dk1>
      <a:lt1>
        <a:sysClr val="window" lastClr="FFFFFF"/>
      </a:lt1>
      <a:dk2>
        <a:srgbClr val="575757"/>
      </a:dk2>
      <a:lt2>
        <a:srgbClr val="DADADA"/>
      </a:lt2>
      <a:accent1>
        <a:srgbClr val="9C1006"/>
      </a:accent1>
      <a:accent2>
        <a:srgbClr val="FFCC00"/>
      </a:accent2>
      <a:accent3>
        <a:srgbClr val="005C2E"/>
      </a:accent3>
      <a:accent4>
        <a:srgbClr val="878787"/>
      </a:accent4>
      <a:accent5>
        <a:srgbClr val="E30613"/>
      </a:accent5>
      <a:accent6>
        <a:srgbClr val="AFCA0B"/>
      </a:accent6>
      <a:hlink>
        <a:srgbClr val="52AE32"/>
      </a:hlink>
      <a:folHlink>
        <a:srgbClr val="005C2E"/>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1F83CFB7-654B-4A23-AEC7-C6E4D1E8E96C}" vid="{9E074FE2-5CD7-4C70-B3C6-D3BE03B1603E}"/>
    </a:ext>
  </a:extLst>
</a:theme>
</file>

<file path=ppt/theme/theme5.xml><?xml version="1.0" encoding="utf-8"?>
<a:theme xmlns:a="http://schemas.openxmlformats.org/drawingml/2006/main" name="Aangepast ontwerp">
  <a:themeElements>
    <a:clrScheme name="VIRTUAL">
      <a:dk1>
        <a:sysClr val="windowText" lastClr="000000"/>
      </a:dk1>
      <a:lt1>
        <a:sysClr val="window" lastClr="FFFFFF"/>
      </a:lt1>
      <a:dk2>
        <a:srgbClr val="575757"/>
      </a:dk2>
      <a:lt2>
        <a:srgbClr val="DADADA"/>
      </a:lt2>
      <a:accent1>
        <a:srgbClr val="9C1006"/>
      </a:accent1>
      <a:accent2>
        <a:srgbClr val="FFCC00"/>
      </a:accent2>
      <a:accent3>
        <a:srgbClr val="005C2E"/>
      </a:accent3>
      <a:accent4>
        <a:srgbClr val="878787"/>
      </a:accent4>
      <a:accent5>
        <a:srgbClr val="E30613"/>
      </a:accent5>
      <a:accent6>
        <a:srgbClr val="AFCA0B"/>
      </a:accent6>
      <a:hlink>
        <a:srgbClr val="52AE32"/>
      </a:hlink>
      <a:folHlink>
        <a:srgbClr val="005C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1F83CFB7-654B-4A23-AEC7-C6E4D1E8E96C}" vid="{1D7297B8-220B-4AAE-B0AE-9F50F0708FD2}"/>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31C3FE263F8B4DA0E81D4FF4A64B0F" ma:contentTypeVersion="12" ma:contentTypeDescription="Een nieuw document maken." ma:contentTypeScope="" ma:versionID="1a0669620456812556ed8f3ccdef3d95">
  <xsd:schema xmlns:xsd="http://www.w3.org/2001/XMLSchema" xmlns:xs="http://www.w3.org/2001/XMLSchema" xmlns:p="http://schemas.microsoft.com/office/2006/metadata/properties" xmlns:ns2="1998e740-aa5d-48e7-b402-ebb6422f8a30" xmlns:ns3="81a99d95-9ea5-4106-82bd-2b98bcd8317d" targetNamespace="http://schemas.microsoft.com/office/2006/metadata/properties" ma:root="true" ma:fieldsID="cf52ef78e296cfd2d0ca2187b0be0c5d" ns2:_="" ns3:_="">
    <xsd:import namespace="1998e740-aa5d-48e7-b402-ebb6422f8a30"/>
    <xsd:import namespace="81a99d95-9ea5-4106-82bd-2b98bcd831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8e740-aa5d-48e7-b402-ebb6422f8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a99d95-9ea5-4106-82bd-2b98bcd8317d"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1AF77E-214B-4ED1-AA59-FEDE7322D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8e740-aa5d-48e7-b402-ebb6422f8a30"/>
    <ds:schemaRef ds:uri="81a99d95-9ea5-4106-82bd-2b98bcd831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29DA61-A8F5-4FAB-AC11-66CFFBA496D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52F603-6639-4510-8E33-A6088EE0A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VIRTUAL_Powerpoint_Template_final</Template>
  <TotalTime>367</TotalTime>
  <Words>291</Words>
  <Application>Microsoft Office PowerPoint</Application>
  <PresentationFormat>Breedbeeld</PresentationFormat>
  <Paragraphs>40</Paragraphs>
  <Slides>6</Slides>
  <Notes>5</Notes>
  <HiddenSlides>0</HiddenSlides>
  <MMClips>0</MMClips>
  <ScaleCrop>false</ScaleCrop>
  <HeadingPairs>
    <vt:vector size="6" baseType="variant">
      <vt:variant>
        <vt:lpstr>Gebruikte lettertypen</vt:lpstr>
      </vt:variant>
      <vt:variant>
        <vt:i4>3</vt:i4>
      </vt:variant>
      <vt:variant>
        <vt:lpstr>Thema</vt:lpstr>
      </vt:variant>
      <vt:variant>
        <vt:i4>5</vt:i4>
      </vt:variant>
      <vt:variant>
        <vt:lpstr>Diatitels</vt:lpstr>
      </vt:variant>
      <vt:variant>
        <vt:i4>6</vt:i4>
      </vt:variant>
    </vt:vector>
  </HeadingPairs>
  <TitlesOfParts>
    <vt:vector size="14" baseType="lpstr">
      <vt:lpstr>Arial</vt:lpstr>
      <vt:lpstr>Calibri</vt:lpstr>
      <vt:lpstr>Tahoma</vt:lpstr>
      <vt:lpstr>VIRTUAL - Titelpage</vt:lpstr>
      <vt:lpstr>Content Background</vt:lpstr>
      <vt:lpstr>Content White</vt:lpstr>
      <vt:lpstr>Content Yellow</vt:lpstr>
      <vt:lpstr>Aangepast ontwerp</vt:lpstr>
      <vt:lpstr>PowerPoint-presentatie</vt:lpstr>
      <vt:lpstr>VIRTUAL: Open Access Virtual Testing Protocols for Enhanced Road User Safety</vt:lpstr>
      <vt:lpstr> </vt:lpstr>
      <vt:lpstr>Vision: By 2030, injury protection performances of new cars will be assessed for both women and men!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Pernilla Carlström</dc:creator>
  <cp:lastModifiedBy>Sanne van Gils</cp:lastModifiedBy>
  <cp:revision>87</cp:revision>
  <dcterms:created xsi:type="dcterms:W3CDTF">2020-01-14T11:21:44Z</dcterms:created>
  <dcterms:modified xsi:type="dcterms:W3CDTF">2020-09-18T09:48:45Z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0x0101004331C3FE263F8B4DA0E81D4FF4A64B0F</vt:lpwstr>
  </property>
</Properties>
</file>